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7" r:id="rId4"/>
    <p:sldId id="259" r:id="rId5"/>
    <p:sldId id="260" r:id="rId6"/>
    <p:sldId id="261" r:id="rId7"/>
    <p:sldId id="262" r:id="rId8"/>
    <p:sldId id="263" r:id="rId9"/>
  </p:sldIdLst>
  <p:sldSz cx="18288000" cy="10287000"/>
  <p:notesSz cx="18288000" cy="10287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0" d="100"/>
          <a:sy n="60" d="100"/>
        </p:scale>
        <p:origin x="-370" y="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1600" y="3188970"/>
            <a:ext cx="15544800" cy="216027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2743200" y="5760720"/>
            <a:ext cx="12801600" cy="257175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900" b="0" i="1">
                <a:solidFill>
                  <a:schemeClr val="bg1"/>
                </a:solidFill>
                <a:latin typeface="Palatino Linotype"/>
                <a:cs typeface="Palatino Linotype"/>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wo Content">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B9D4DA"/>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900" b="0" i="1">
                <a:solidFill>
                  <a:schemeClr val="bg1"/>
                </a:solidFill>
                <a:latin typeface="Palatino Linotype"/>
                <a:cs typeface="Palatino Linotype"/>
              </a:defRPr>
            </a:lvl1pPr>
          </a:lstStyle>
          <a:p>
            <a:endParaRPr/>
          </a:p>
        </p:txBody>
      </p:sp>
      <p:sp>
        <p:nvSpPr>
          <p:cNvPr id="3" name="Holder 3"/>
          <p:cNvSpPr>
            <a:spLocks noGrp="1"/>
          </p:cNvSpPr>
          <p:nvPr>
            <p:ph sz="half" idx="2"/>
          </p:nvPr>
        </p:nvSpPr>
        <p:spPr>
          <a:xfrm>
            <a:off x="914400" y="2366010"/>
            <a:ext cx="795528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18320" y="2366010"/>
            <a:ext cx="7955280" cy="678942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k object 16"/>
          <p:cNvSpPr/>
          <p:nvPr/>
        </p:nvSpPr>
        <p:spPr>
          <a:xfrm>
            <a:off x="0" y="1"/>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62523"/>
          </a:solidFill>
        </p:spPr>
        <p:txBody>
          <a:bodyPr wrap="square" lIns="0" tIns="0" rIns="0" bIns="0" rtlCol="0"/>
          <a:lstStyle/>
          <a:p>
            <a:endParaRPr/>
          </a:p>
        </p:txBody>
      </p:sp>
      <p:sp>
        <p:nvSpPr>
          <p:cNvPr id="17" name="bk object 17"/>
          <p:cNvSpPr/>
          <p:nvPr/>
        </p:nvSpPr>
        <p:spPr>
          <a:xfrm>
            <a:off x="0" y="7048501"/>
            <a:ext cx="18287999" cy="3238498"/>
          </a:xfrm>
          <a:prstGeom prst="rect">
            <a:avLst/>
          </a:prstGeom>
          <a:blipFill>
            <a:blip r:embed="rId2" cstate="print"/>
            <a:stretch>
              <a:fillRect/>
            </a:stretch>
          </a:blip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2900" b="0" i="1">
                <a:solidFill>
                  <a:schemeClr val="bg1"/>
                </a:solidFill>
                <a:latin typeface="Palatino Linotype"/>
                <a:cs typeface="Palatino Linotyp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8360017" y="2549801"/>
            <a:ext cx="1567965" cy="467360"/>
          </a:xfrm>
          <a:prstGeom prst="rect">
            <a:avLst/>
          </a:prstGeom>
        </p:spPr>
        <p:txBody>
          <a:bodyPr wrap="square" lIns="0" tIns="0" rIns="0" bIns="0">
            <a:spAutoFit/>
          </a:bodyPr>
          <a:lstStyle>
            <a:lvl1pPr>
              <a:defRPr sz="2900" b="0" i="1">
                <a:solidFill>
                  <a:schemeClr val="bg1"/>
                </a:solidFill>
                <a:latin typeface="Palatino Linotype"/>
                <a:cs typeface="Palatino Linotype"/>
              </a:defRPr>
            </a:lvl1pPr>
          </a:lstStyle>
          <a:p>
            <a:endParaRPr/>
          </a:p>
        </p:txBody>
      </p:sp>
      <p:sp>
        <p:nvSpPr>
          <p:cNvPr id="3" name="Holder 3"/>
          <p:cNvSpPr>
            <a:spLocks noGrp="1"/>
          </p:cNvSpPr>
          <p:nvPr>
            <p:ph type="body" idx="1"/>
          </p:nvPr>
        </p:nvSpPr>
        <p:spPr>
          <a:xfrm>
            <a:off x="914400" y="2366010"/>
            <a:ext cx="16459200" cy="678942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17920" y="9566910"/>
            <a:ext cx="5852160" cy="51435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4400" y="9566910"/>
            <a:ext cx="4206240" cy="51435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11/14/2019</a:t>
            </a:fld>
            <a:endParaRPr lang="en-US"/>
          </a:p>
        </p:txBody>
      </p:sp>
      <p:sp>
        <p:nvSpPr>
          <p:cNvPr id="6" name="Holder 6"/>
          <p:cNvSpPr>
            <a:spLocks noGrp="1"/>
          </p:cNvSpPr>
          <p:nvPr>
            <p:ph type="sldNum" sz="quarter" idx="7"/>
          </p:nvPr>
        </p:nvSpPr>
        <p:spPr>
          <a:xfrm>
            <a:off x="13167361" y="9566910"/>
            <a:ext cx="4206240" cy="51435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B9D4DA"/>
          </a:solidFill>
        </p:spPr>
        <p:txBody>
          <a:bodyPr wrap="square" lIns="0" tIns="0" rIns="0" bIns="0" rtlCol="0"/>
          <a:lstStyle/>
          <a:p>
            <a:endParaRPr/>
          </a:p>
        </p:txBody>
      </p:sp>
      <p:sp>
        <p:nvSpPr>
          <p:cNvPr id="3" name="object 3"/>
          <p:cNvSpPr/>
          <p:nvPr/>
        </p:nvSpPr>
        <p:spPr>
          <a:xfrm>
            <a:off x="0" y="0"/>
            <a:ext cx="6286499" cy="10286998"/>
          </a:xfrm>
          <a:prstGeom prst="rect">
            <a:avLst/>
          </a:prstGeom>
          <a:blipFill>
            <a:blip r:embed="rId2" cstate="print"/>
            <a:stretch>
              <a:fillRect/>
            </a:stretch>
          </a:blipFill>
        </p:spPr>
        <p:txBody>
          <a:bodyPr wrap="square" lIns="0" tIns="0" rIns="0" bIns="0" rtlCol="0"/>
          <a:lstStyle/>
          <a:p>
            <a:endParaRPr/>
          </a:p>
        </p:txBody>
      </p:sp>
      <p:sp>
        <p:nvSpPr>
          <p:cNvPr id="4" name="object 4"/>
          <p:cNvSpPr txBox="1"/>
          <p:nvPr/>
        </p:nvSpPr>
        <p:spPr>
          <a:xfrm>
            <a:off x="7822462" y="6975856"/>
            <a:ext cx="9155430" cy="513080"/>
          </a:xfrm>
          <a:prstGeom prst="rect">
            <a:avLst/>
          </a:prstGeom>
        </p:spPr>
        <p:txBody>
          <a:bodyPr vert="horz" wrap="square" lIns="0" tIns="12700" rIns="0" bIns="0" rtlCol="0">
            <a:spAutoFit/>
          </a:bodyPr>
          <a:lstStyle/>
          <a:p>
            <a:pPr marL="12700">
              <a:lnSpc>
                <a:spcPct val="100000"/>
              </a:lnSpc>
              <a:spcBef>
                <a:spcPts val="100"/>
              </a:spcBef>
            </a:pPr>
            <a:r>
              <a:rPr sz="3200" spc="5" dirty="0">
                <a:solidFill>
                  <a:srgbClr val="262523"/>
                </a:solidFill>
                <a:latin typeface="Sitka Subheading" panose="02000505000000020004" pitchFamily="2" charset="0"/>
                <a:cs typeface="Tahoma"/>
              </a:rPr>
              <a:t>Creation</a:t>
            </a:r>
            <a:r>
              <a:rPr sz="3200" spc="-365" dirty="0">
                <a:solidFill>
                  <a:srgbClr val="262523"/>
                </a:solidFill>
                <a:latin typeface="Sitka Subheading" panose="02000505000000020004" pitchFamily="2" charset="0"/>
                <a:cs typeface="Tahoma"/>
              </a:rPr>
              <a:t> </a:t>
            </a:r>
            <a:r>
              <a:rPr sz="3200" spc="60" dirty="0">
                <a:solidFill>
                  <a:srgbClr val="262523"/>
                </a:solidFill>
                <a:latin typeface="Sitka Subheading" panose="02000505000000020004" pitchFamily="2" charset="0"/>
                <a:cs typeface="Tahoma"/>
              </a:rPr>
              <a:t>of</a:t>
            </a:r>
            <a:r>
              <a:rPr sz="3200" spc="-365" dirty="0">
                <a:solidFill>
                  <a:srgbClr val="262523"/>
                </a:solidFill>
                <a:latin typeface="Sitka Subheading" panose="02000505000000020004" pitchFamily="2" charset="0"/>
                <a:cs typeface="Tahoma"/>
              </a:rPr>
              <a:t> </a:t>
            </a:r>
            <a:r>
              <a:rPr sz="3200" spc="-55" dirty="0">
                <a:solidFill>
                  <a:srgbClr val="262523"/>
                </a:solidFill>
                <a:latin typeface="Sitka Subheading" panose="02000505000000020004" pitchFamily="2" charset="0"/>
                <a:cs typeface="Tahoma"/>
              </a:rPr>
              <a:t>Domain</a:t>
            </a:r>
            <a:r>
              <a:rPr sz="3200" spc="-365" dirty="0">
                <a:solidFill>
                  <a:srgbClr val="262523"/>
                </a:solidFill>
                <a:latin typeface="Sitka Subheading" panose="02000505000000020004" pitchFamily="2" charset="0"/>
                <a:cs typeface="Tahoma"/>
              </a:rPr>
              <a:t> </a:t>
            </a:r>
            <a:r>
              <a:rPr sz="3200" spc="85" dirty="0">
                <a:solidFill>
                  <a:srgbClr val="262523"/>
                </a:solidFill>
                <a:latin typeface="Sitka Subheading" panose="02000505000000020004" pitchFamily="2" charset="0"/>
                <a:cs typeface="Tahoma"/>
              </a:rPr>
              <a:t>specific</a:t>
            </a:r>
            <a:r>
              <a:rPr sz="3200" spc="-365" dirty="0">
                <a:solidFill>
                  <a:srgbClr val="262523"/>
                </a:solidFill>
                <a:latin typeface="Sitka Subheading" panose="02000505000000020004" pitchFamily="2" charset="0"/>
                <a:cs typeface="Tahoma"/>
              </a:rPr>
              <a:t> </a:t>
            </a:r>
            <a:r>
              <a:rPr sz="3200" spc="80" dirty="0">
                <a:solidFill>
                  <a:srgbClr val="262523"/>
                </a:solidFill>
                <a:latin typeface="Sitka Subheading" panose="02000505000000020004" pitchFamily="2" charset="0"/>
                <a:cs typeface="Tahoma"/>
              </a:rPr>
              <a:t>Bots</a:t>
            </a:r>
            <a:r>
              <a:rPr sz="3200" spc="-365" dirty="0">
                <a:solidFill>
                  <a:srgbClr val="262523"/>
                </a:solidFill>
                <a:latin typeface="Sitka Subheading" panose="02000505000000020004" pitchFamily="2" charset="0"/>
                <a:cs typeface="Tahoma"/>
              </a:rPr>
              <a:t> </a:t>
            </a:r>
            <a:r>
              <a:rPr sz="3200" spc="-10" dirty="0">
                <a:solidFill>
                  <a:srgbClr val="262523"/>
                </a:solidFill>
                <a:latin typeface="Sitka Subheading" panose="02000505000000020004" pitchFamily="2" charset="0"/>
                <a:cs typeface="Tahoma"/>
              </a:rPr>
              <a:t>using</a:t>
            </a:r>
            <a:r>
              <a:rPr sz="3200" spc="-365" dirty="0">
                <a:solidFill>
                  <a:srgbClr val="262523"/>
                </a:solidFill>
                <a:latin typeface="Sitka Subheading" panose="02000505000000020004" pitchFamily="2" charset="0"/>
                <a:cs typeface="Tahoma"/>
              </a:rPr>
              <a:t> </a:t>
            </a:r>
            <a:r>
              <a:rPr sz="3200" spc="-55" dirty="0">
                <a:solidFill>
                  <a:srgbClr val="262523"/>
                </a:solidFill>
                <a:latin typeface="Sitka Subheading" panose="02000505000000020004" pitchFamily="2" charset="0"/>
                <a:cs typeface="Tahoma"/>
              </a:rPr>
              <a:t>an</a:t>
            </a:r>
            <a:r>
              <a:rPr sz="3200" spc="-365" dirty="0">
                <a:solidFill>
                  <a:srgbClr val="262523"/>
                </a:solidFill>
                <a:latin typeface="Sitka Subheading" panose="02000505000000020004" pitchFamily="2" charset="0"/>
                <a:cs typeface="Tahoma"/>
              </a:rPr>
              <a:t> </a:t>
            </a:r>
            <a:r>
              <a:rPr sz="3200" dirty="0">
                <a:solidFill>
                  <a:srgbClr val="262523"/>
                </a:solidFill>
                <a:latin typeface="Sitka Subheading" panose="02000505000000020004" pitchFamily="2" charset="0"/>
                <a:cs typeface="Tahoma"/>
              </a:rPr>
              <a:t>Agent</a:t>
            </a:r>
            <a:r>
              <a:rPr sz="3200" spc="-360" dirty="0">
                <a:solidFill>
                  <a:srgbClr val="262523"/>
                </a:solidFill>
                <a:latin typeface="Sitka Subheading" panose="02000505000000020004" pitchFamily="2" charset="0"/>
                <a:cs typeface="Tahoma"/>
              </a:rPr>
              <a:t> </a:t>
            </a:r>
            <a:r>
              <a:rPr sz="3200" spc="70" dirty="0">
                <a:solidFill>
                  <a:srgbClr val="262523"/>
                </a:solidFill>
                <a:latin typeface="Sitka Subheading" panose="02000505000000020004" pitchFamily="2" charset="0"/>
                <a:cs typeface="Tahoma"/>
              </a:rPr>
              <a:t>Bot</a:t>
            </a:r>
            <a:endParaRPr sz="3200" dirty="0">
              <a:latin typeface="Sitka Subheading" panose="02000505000000020004" pitchFamily="2" charset="0"/>
              <a:cs typeface="Tahoma"/>
            </a:endParaRPr>
          </a:p>
        </p:txBody>
      </p:sp>
      <p:sp>
        <p:nvSpPr>
          <p:cNvPr id="5" name="object 5"/>
          <p:cNvSpPr txBox="1">
            <a:spLocks noGrp="1"/>
          </p:cNvSpPr>
          <p:nvPr>
            <p:ph type="title"/>
          </p:nvPr>
        </p:nvSpPr>
        <p:spPr>
          <a:xfrm>
            <a:off x="7822462" y="2797524"/>
            <a:ext cx="5044440" cy="3823970"/>
          </a:xfrm>
          <a:prstGeom prst="rect">
            <a:avLst/>
          </a:prstGeom>
        </p:spPr>
        <p:txBody>
          <a:bodyPr vert="horz" wrap="square" lIns="0" tIns="12700" rIns="0" bIns="0" rtlCol="0">
            <a:spAutoFit/>
          </a:bodyPr>
          <a:lstStyle/>
          <a:p>
            <a:pPr marL="12700">
              <a:lnSpc>
                <a:spcPts val="10120"/>
              </a:lnSpc>
              <a:spcBef>
                <a:spcPts val="100"/>
              </a:spcBef>
            </a:pPr>
            <a:r>
              <a:rPr sz="8800" i="0" spc="400" dirty="0">
                <a:latin typeface="Trebuchet MS"/>
                <a:cs typeface="Trebuchet MS"/>
              </a:rPr>
              <a:t>IBM</a:t>
            </a:r>
            <a:endParaRPr sz="8800">
              <a:latin typeface="Trebuchet MS"/>
              <a:cs typeface="Trebuchet MS"/>
            </a:endParaRPr>
          </a:p>
          <a:p>
            <a:pPr marL="12700" marR="5080">
              <a:lnSpc>
                <a:spcPts val="9670"/>
              </a:lnSpc>
              <a:spcBef>
                <a:spcPts val="620"/>
              </a:spcBef>
            </a:pPr>
            <a:r>
              <a:rPr sz="8800" i="0" spc="745" dirty="0">
                <a:latin typeface="Trebuchet MS"/>
                <a:cs typeface="Trebuchet MS"/>
              </a:rPr>
              <a:t>P</a:t>
            </a:r>
            <a:r>
              <a:rPr sz="8800" i="0" spc="705" dirty="0">
                <a:latin typeface="Trebuchet MS"/>
                <a:cs typeface="Trebuchet MS"/>
              </a:rPr>
              <a:t>R</a:t>
            </a:r>
            <a:r>
              <a:rPr sz="8800" i="0" spc="-25" dirty="0">
                <a:latin typeface="Trebuchet MS"/>
                <a:cs typeface="Trebuchet MS"/>
              </a:rPr>
              <a:t>O</a:t>
            </a:r>
            <a:r>
              <a:rPr sz="8800" i="0" spc="1380" dirty="0">
                <a:latin typeface="Trebuchet MS"/>
                <a:cs typeface="Trebuchet MS"/>
              </a:rPr>
              <a:t>J</a:t>
            </a:r>
            <a:r>
              <a:rPr sz="8800" i="0" spc="980" dirty="0">
                <a:latin typeface="Trebuchet MS"/>
                <a:cs typeface="Trebuchet MS"/>
              </a:rPr>
              <a:t>E</a:t>
            </a:r>
            <a:r>
              <a:rPr sz="8800" i="0" spc="509" dirty="0">
                <a:latin typeface="Trebuchet MS"/>
                <a:cs typeface="Trebuchet MS"/>
              </a:rPr>
              <a:t>C</a:t>
            </a:r>
            <a:r>
              <a:rPr sz="8800" i="0" spc="-40" dirty="0">
                <a:latin typeface="Trebuchet MS"/>
                <a:cs typeface="Trebuchet MS"/>
              </a:rPr>
              <a:t>T  </a:t>
            </a:r>
            <a:r>
              <a:rPr sz="8800" i="0" spc="390" dirty="0">
                <a:latin typeface="Trebuchet MS"/>
                <a:cs typeface="Trebuchet MS"/>
              </a:rPr>
              <a:t>05</a:t>
            </a:r>
            <a:endParaRPr sz="8800">
              <a:latin typeface="Trebuchet MS"/>
              <a:cs typeface="Trebuchet M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032525" y="2463801"/>
            <a:ext cx="6248400" cy="2122805"/>
          </a:xfrm>
          <a:prstGeom prst="rect">
            <a:avLst/>
          </a:prstGeom>
        </p:spPr>
        <p:txBody>
          <a:bodyPr vert="horz" wrap="square" lIns="0" tIns="127000" rIns="0" bIns="0" rtlCol="0">
            <a:spAutoFit/>
          </a:bodyPr>
          <a:lstStyle/>
          <a:p>
            <a:pPr marL="12700" marR="5080" indent="2785745">
              <a:lnSpc>
                <a:spcPts val="7870"/>
              </a:lnSpc>
              <a:spcBef>
                <a:spcPts val="1000"/>
              </a:spcBef>
            </a:pPr>
            <a:r>
              <a:rPr sz="7200" spc="465" dirty="0">
                <a:solidFill>
                  <a:srgbClr val="B9D4DA"/>
                </a:solidFill>
                <a:latin typeface="Trebuchet MS"/>
                <a:cs typeface="Trebuchet MS"/>
              </a:rPr>
              <a:t>WE</a:t>
            </a:r>
            <a:r>
              <a:rPr sz="7200" spc="-110" dirty="0">
                <a:solidFill>
                  <a:srgbClr val="B9D4DA"/>
                </a:solidFill>
                <a:latin typeface="Trebuchet MS"/>
                <a:cs typeface="Trebuchet MS"/>
              </a:rPr>
              <a:t> </a:t>
            </a:r>
            <a:r>
              <a:rPr sz="7200" spc="560" dirty="0">
                <a:solidFill>
                  <a:srgbClr val="B9D4DA"/>
                </a:solidFill>
                <a:latin typeface="Trebuchet MS"/>
                <a:cs typeface="Trebuchet MS"/>
              </a:rPr>
              <a:t>ARE  </a:t>
            </a:r>
            <a:r>
              <a:rPr sz="7200" spc="484" dirty="0">
                <a:solidFill>
                  <a:srgbClr val="B9D4DA"/>
                </a:solidFill>
                <a:latin typeface="Trebuchet MS"/>
                <a:cs typeface="Trebuchet MS"/>
              </a:rPr>
              <a:t>THANKFUL</a:t>
            </a:r>
            <a:r>
              <a:rPr sz="7200" spc="-90" dirty="0">
                <a:solidFill>
                  <a:srgbClr val="B9D4DA"/>
                </a:solidFill>
                <a:latin typeface="Trebuchet MS"/>
                <a:cs typeface="Trebuchet MS"/>
              </a:rPr>
              <a:t> </a:t>
            </a:r>
            <a:r>
              <a:rPr sz="7200" spc="-35" dirty="0">
                <a:solidFill>
                  <a:srgbClr val="B9D4DA"/>
                </a:solidFill>
                <a:latin typeface="Trebuchet MS"/>
                <a:cs typeface="Trebuchet MS"/>
              </a:rPr>
              <a:t>TO</a:t>
            </a:r>
            <a:endParaRPr sz="7200">
              <a:latin typeface="Trebuchet MS"/>
              <a:cs typeface="Trebuchet MS"/>
            </a:endParaRPr>
          </a:p>
        </p:txBody>
      </p:sp>
      <p:sp>
        <p:nvSpPr>
          <p:cNvPr id="3" name="object 3"/>
          <p:cNvSpPr txBox="1">
            <a:spLocks noGrp="1"/>
          </p:cNvSpPr>
          <p:nvPr>
            <p:ph type="title"/>
          </p:nvPr>
        </p:nvSpPr>
        <p:spPr>
          <a:xfrm>
            <a:off x="10007599" y="2230743"/>
            <a:ext cx="7035800" cy="3646896"/>
          </a:xfrm>
          <a:prstGeom prst="rect">
            <a:avLst/>
          </a:prstGeom>
        </p:spPr>
        <p:txBody>
          <a:bodyPr vert="horz" wrap="square" lIns="0" tIns="12700" rIns="0" bIns="0" rtlCol="0">
            <a:spAutoFit/>
          </a:bodyPr>
          <a:lstStyle/>
          <a:p>
            <a:pPr marL="12700" marR="5080">
              <a:lnSpc>
                <a:spcPct val="123000"/>
              </a:lnSpc>
              <a:spcBef>
                <a:spcPts val="100"/>
              </a:spcBef>
            </a:pPr>
            <a:r>
              <a:rPr sz="3200" i="0" spc="-40" dirty="0">
                <a:latin typeface="Tahoma"/>
                <a:cs typeface="Tahoma"/>
              </a:rPr>
              <a:t>To</a:t>
            </a:r>
            <a:r>
              <a:rPr sz="3200" i="0" spc="-370" dirty="0">
                <a:latin typeface="Tahoma"/>
                <a:cs typeface="Tahoma"/>
              </a:rPr>
              <a:t> </a:t>
            </a:r>
            <a:r>
              <a:rPr sz="3200" i="0" spc="-20" dirty="0">
                <a:latin typeface="Tahoma"/>
                <a:cs typeface="Tahoma"/>
              </a:rPr>
              <a:t>both</a:t>
            </a:r>
            <a:r>
              <a:rPr sz="3200" i="0" spc="-365" dirty="0">
                <a:latin typeface="Tahoma"/>
                <a:cs typeface="Tahoma"/>
              </a:rPr>
              <a:t> </a:t>
            </a:r>
            <a:r>
              <a:rPr sz="3200" i="0" spc="-35" dirty="0">
                <a:latin typeface="Tahoma"/>
                <a:cs typeface="Tahoma"/>
              </a:rPr>
              <a:t>our</a:t>
            </a:r>
            <a:r>
              <a:rPr sz="3200" i="0" spc="-365" dirty="0">
                <a:latin typeface="Tahoma"/>
                <a:cs typeface="Tahoma"/>
              </a:rPr>
              <a:t> </a:t>
            </a:r>
            <a:r>
              <a:rPr sz="3200" i="0" spc="-15" dirty="0" smtClean="0">
                <a:latin typeface="Tahoma"/>
                <a:cs typeface="Tahoma"/>
              </a:rPr>
              <a:t>internal</a:t>
            </a:r>
            <a:r>
              <a:rPr lang="en-IN" sz="3200" i="0" spc="-15" dirty="0" smtClean="0">
                <a:latin typeface="Tahoma"/>
                <a:cs typeface="Tahoma"/>
              </a:rPr>
              <a:t> mentor </a:t>
            </a:r>
            <a:r>
              <a:rPr lang="en-IN" sz="3200" i="0" spc="-15" dirty="0" err="1" smtClean="0">
                <a:latin typeface="Tahoma"/>
                <a:cs typeface="Tahoma"/>
              </a:rPr>
              <a:t>Mr.</a:t>
            </a:r>
            <a:r>
              <a:rPr lang="en-IN" sz="3200" i="0" spc="-15" dirty="0" smtClean="0">
                <a:latin typeface="Tahoma"/>
                <a:cs typeface="Tahoma"/>
              </a:rPr>
              <a:t> </a:t>
            </a:r>
            <a:r>
              <a:rPr lang="en-IN" sz="3200" i="0" spc="-15" dirty="0" err="1" smtClean="0">
                <a:latin typeface="Tahoma"/>
                <a:cs typeface="Tahoma"/>
              </a:rPr>
              <a:t>Amlan</a:t>
            </a:r>
            <a:r>
              <a:rPr lang="en-IN" sz="3200" i="0" spc="-15" dirty="0" smtClean="0">
                <a:latin typeface="Tahoma"/>
                <a:cs typeface="Tahoma"/>
              </a:rPr>
              <a:t> </a:t>
            </a:r>
            <a:r>
              <a:rPr lang="en-IN" sz="3200" i="0" spc="-15" dirty="0" err="1" smtClean="0">
                <a:latin typeface="Tahoma"/>
                <a:cs typeface="Tahoma"/>
              </a:rPr>
              <a:t>Jyoti</a:t>
            </a:r>
            <a:r>
              <a:rPr lang="en-IN" sz="3200" i="0" spc="-15" dirty="0" smtClean="0">
                <a:latin typeface="Tahoma"/>
                <a:cs typeface="Tahoma"/>
              </a:rPr>
              <a:t> </a:t>
            </a:r>
            <a:r>
              <a:rPr lang="en-IN" sz="3200" i="0" spc="-15" dirty="0" err="1" smtClean="0">
                <a:latin typeface="Tahoma"/>
                <a:cs typeface="Tahoma"/>
              </a:rPr>
              <a:t>Boruah</a:t>
            </a:r>
            <a:r>
              <a:rPr sz="3200" i="0" spc="-370" dirty="0" smtClean="0">
                <a:latin typeface="Tahoma"/>
                <a:cs typeface="Tahoma"/>
              </a:rPr>
              <a:t> </a:t>
            </a:r>
            <a:r>
              <a:rPr sz="3200" i="0" spc="-65" dirty="0" smtClean="0">
                <a:latin typeface="Tahoma"/>
                <a:cs typeface="Tahoma"/>
              </a:rPr>
              <a:t>and</a:t>
            </a:r>
            <a:r>
              <a:rPr lang="en-IN" sz="3200" i="0" spc="-65" dirty="0" smtClean="0">
                <a:latin typeface="Tahoma"/>
                <a:cs typeface="Tahoma"/>
              </a:rPr>
              <a:t> our</a:t>
            </a:r>
            <a:r>
              <a:rPr sz="3200" i="0" spc="-365" dirty="0" smtClean="0">
                <a:latin typeface="Tahoma"/>
                <a:cs typeface="Tahoma"/>
              </a:rPr>
              <a:t> </a:t>
            </a:r>
            <a:r>
              <a:rPr sz="3200" i="0" spc="-25" dirty="0">
                <a:latin typeface="Tahoma"/>
                <a:cs typeface="Tahoma"/>
              </a:rPr>
              <a:t>external</a:t>
            </a:r>
            <a:r>
              <a:rPr sz="3200" i="0" spc="-365" dirty="0">
                <a:latin typeface="Tahoma"/>
                <a:cs typeface="Tahoma"/>
              </a:rPr>
              <a:t> </a:t>
            </a:r>
            <a:r>
              <a:rPr sz="3200" i="0" spc="-10" dirty="0" smtClean="0">
                <a:latin typeface="Tahoma"/>
                <a:cs typeface="Tahoma"/>
              </a:rPr>
              <a:t>mentor</a:t>
            </a:r>
            <a:r>
              <a:rPr lang="en-IN" sz="3200" i="0" spc="-10" dirty="0" smtClean="0">
                <a:latin typeface="Tahoma"/>
                <a:cs typeface="Tahoma"/>
              </a:rPr>
              <a:t> </a:t>
            </a:r>
            <a:r>
              <a:rPr lang="en-IN" sz="3200" i="0" spc="-10" dirty="0" err="1" smtClean="0">
                <a:latin typeface="Tahoma"/>
                <a:cs typeface="Tahoma"/>
              </a:rPr>
              <a:t>Mr.</a:t>
            </a:r>
            <a:r>
              <a:rPr lang="en-IN" sz="3200" i="0" spc="-10" dirty="0" smtClean="0">
                <a:latin typeface="Tahoma"/>
                <a:cs typeface="Tahoma"/>
              </a:rPr>
              <a:t> Aditya </a:t>
            </a:r>
            <a:r>
              <a:rPr lang="en-IN" sz="3200" i="0" spc="-10" dirty="0" err="1" smtClean="0">
                <a:latin typeface="Tahoma"/>
                <a:cs typeface="Tahoma"/>
              </a:rPr>
              <a:t>Maheswari</a:t>
            </a:r>
            <a:r>
              <a:rPr sz="3200" i="0" spc="-10" dirty="0" smtClean="0">
                <a:latin typeface="Tahoma"/>
                <a:cs typeface="Tahoma"/>
              </a:rPr>
              <a:t> </a:t>
            </a:r>
            <a:r>
              <a:rPr sz="3200" i="0" spc="20" dirty="0">
                <a:latin typeface="Tahoma"/>
                <a:cs typeface="Tahoma"/>
              </a:rPr>
              <a:t>for </a:t>
            </a:r>
            <a:r>
              <a:rPr sz="3200" i="0" spc="-30" dirty="0">
                <a:latin typeface="Tahoma"/>
                <a:cs typeface="Tahoma"/>
              </a:rPr>
              <a:t>helping </a:t>
            </a:r>
            <a:r>
              <a:rPr sz="3200" i="0" spc="-65" dirty="0">
                <a:latin typeface="Tahoma"/>
                <a:cs typeface="Tahoma"/>
              </a:rPr>
              <a:t>and </a:t>
            </a:r>
            <a:r>
              <a:rPr sz="3200" i="0" spc="25" dirty="0">
                <a:latin typeface="Tahoma"/>
                <a:cs typeface="Tahoma"/>
              </a:rPr>
              <a:t>assisting </a:t>
            </a:r>
            <a:r>
              <a:rPr sz="3200" i="0" spc="10" dirty="0">
                <a:latin typeface="Tahoma"/>
                <a:cs typeface="Tahoma"/>
              </a:rPr>
              <a:t>us </a:t>
            </a:r>
            <a:r>
              <a:rPr sz="3200" i="0" spc="-50" dirty="0">
                <a:latin typeface="Tahoma"/>
                <a:cs typeface="Tahoma"/>
              </a:rPr>
              <a:t>along </a:t>
            </a:r>
            <a:r>
              <a:rPr sz="3200" i="0" spc="5" dirty="0">
                <a:latin typeface="Tahoma"/>
                <a:cs typeface="Tahoma"/>
              </a:rPr>
              <a:t>the  </a:t>
            </a:r>
            <a:r>
              <a:rPr sz="3200" i="0" spc="-110" dirty="0">
                <a:latin typeface="Tahoma"/>
                <a:cs typeface="Tahoma"/>
              </a:rPr>
              <a:t>way. </a:t>
            </a:r>
            <a:r>
              <a:rPr sz="3200" i="0" spc="5" dirty="0">
                <a:latin typeface="Tahoma"/>
                <a:cs typeface="Tahoma"/>
              </a:rPr>
              <a:t>Also </a:t>
            </a:r>
            <a:r>
              <a:rPr sz="3200" i="0" spc="-35" dirty="0">
                <a:latin typeface="Tahoma"/>
                <a:cs typeface="Tahoma"/>
              </a:rPr>
              <a:t>thank </a:t>
            </a:r>
            <a:r>
              <a:rPr sz="3200" i="0" spc="-85" dirty="0">
                <a:latin typeface="Tahoma"/>
                <a:cs typeface="Tahoma"/>
              </a:rPr>
              <a:t>you </a:t>
            </a:r>
            <a:r>
              <a:rPr sz="3200" i="0" spc="-100" dirty="0">
                <a:latin typeface="Tahoma"/>
                <a:cs typeface="Tahoma"/>
              </a:rPr>
              <a:t>Dr. </a:t>
            </a:r>
            <a:r>
              <a:rPr sz="3200" i="0" spc="-50" dirty="0">
                <a:latin typeface="Tahoma"/>
                <a:cs typeface="Tahoma"/>
              </a:rPr>
              <a:t>Sajal </a:t>
            </a:r>
            <a:r>
              <a:rPr sz="3200" i="0" spc="-30" dirty="0">
                <a:latin typeface="Tahoma"/>
                <a:cs typeface="Tahoma"/>
              </a:rPr>
              <a:t>Saha </a:t>
            </a:r>
            <a:r>
              <a:rPr sz="3200" i="0" spc="-65" dirty="0">
                <a:latin typeface="Tahoma"/>
                <a:cs typeface="Tahoma"/>
              </a:rPr>
              <a:t>and </a:t>
            </a:r>
            <a:r>
              <a:rPr sz="3200" i="0" spc="-150" dirty="0" smtClean="0">
                <a:latin typeface="Tahoma"/>
                <a:cs typeface="Tahoma"/>
              </a:rPr>
              <a:t>IBM</a:t>
            </a:r>
            <a:r>
              <a:rPr lang="en-IN" sz="3200" i="0" spc="-150" dirty="0" smtClean="0">
                <a:latin typeface="Tahoma"/>
                <a:cs typeface="Tahoma"/>
              </a:rPr>
              <a:t> </a:t>
            </a:r>
            <a:r>
              <a:rPr sz="3200" i="0" spc="-370" dirty="0" smtClean="0">
                <a:latin typeface="Tahoma"/>
                <a:cs typeface="Tahoma"/>
              </a:rPr>
              <a:t> </a:t>
            </a:r>
            <a:r>
              <a:rPr sz="3200" i="0" spc="20" dirty="0">
                <a:latin typeface="Tahoma"/>
                <a:cs typeface="Tahoma"/>
              </a:rPr>
              <a:t>for</a:t>
            </a:r>
            <a:r>
              <a:rPr sz="3200" i="0" spc="-365" dirty="0">
                <a:latin typeface="Tahoma"/>
                <a:cs typeface="Tahoma"/>
              </a:rPr>
              <a:t> </a:t>
            </a:r>
            <a:r>
              <a:rPr sz="3200" i="0" spc="-45" dirty="0">
                <a:latin typeface="Tahoma"/>
                <a:cs typeface="Tahoma"/>
              </a:rPr>
              <a:t>giving</a:t>
            </a:r>
            <a:r>
              <a:rPr sz="3200" i="0" spc="-365" dirty="0">
                <a:latin typeface="Tahoma"/>
                <a:cs typeface="Tahoma"/>
              </a:rPr>
              <a:t> </a:t>
            </a:r>
            <a:r>
              <a:rPr sz="3200" i="0" spc="10" dirty="0">
                <a:latin typeface="Tahoma"/>
                <a:cs typeface="Tahoma"/>
              </a:rPr>
              <a:t>us</a:t>
            </a:r>
            <a:r>
              <a:rPr sz="3200" i="0" spc="-370" dirty="0">
                <a:latin typeface="Tahoma"/>
                <a:cs typeface="Tahoma"/>
              </a:rPr>
              <a:t> </a:t>
            </a:r>
            <a:r>
              <a:rPr sz="3200" i="0" spc="35" dirty="0">
                <a:latin typeface="Tahoma"/>
                <a:cs typeface="Tahoma"/>
              </a:rPr>
              <a:t>this</a:t>
            </a:r>
            <a:r>
              <a:rPr sz="3200" i="0" spc="-365" dirty="0">
                <a:latin typeface="Tahoma"/>
                <a:cs typeface="Tahoma"/>
              </a:rPr>
              <a:t> </a:t>
            </a:r>
            <a:r>
              <a:rPr sz="3200" i="0" spc="-30" dirty="0">
                <a:latin typeface="Tahoma"/>
                <a:cs typeface="Tahoma"/>
              </a:rPr>
              <a:t>oppotunity.</a:t>
            </a:r>
            <a:endParaRPr sz="3200" dirty="0">
              <a:latin typeface="Tahoma"/>
              <a:cs typeface="Tahoma"/>
            </a:endParaRPr>
          </a:p>
        </p:txBody>
      </p:sp>
      <p:sp>
        <p:nvSpPr>
          <p:cNvPr id="4" name="object 4"/>
          <p:cNvSpPr/>
          <p:nvPr/>
        </p:nvSpPr>
        <p:spPr>
          <a:xfrm>
            <a:off x="9142128" y="1428751"/>
            <a:ext cx="0" cy="4191000"/>
          </a:xfrm>
          <a:custGeom>
            <a:avLst/>
            <a:gdLst/>
            <a:ahLst/>
            <a:cxnLst/>
            <a:rect l="l" t="t" r="r" b="b"/>
            <a:pathLst>
              <a:path h="4191000">
                <a:moveTo>
                  <a:pt x="0" y="0"/>
                </a:moveTo>
                <a:lnTo>
                  <a:pt x="0" y="4190999"/>
                </a:lnTo>
              </a:path>
            </a:pathLst>
          </a:custGeom>
          <a:ln w="57149">
            <a:solidFill>
              <a:srgbClr val="B9D4DA"/>
            </a:solidFill>
          </a:ln>
        </p:spPr>
        <p:txBody>
          <a:bodyPr wrap="square" lIns="0" tIns="0" rIns="0" bIns="0" rtlCol="0"/>
          <a:lstStyle/>
          <a:p>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5506700" y="0"/>
            <a:ext cx="2781299" cy="10286998"/>
          </a:xfrm>
          <a:prstGeom prst="rect">
            <a:avLst/>
          </a:prstGeom>
          <a:blipFill>
            <a:blip r:embed="rId2" cstate="print"/>
            <a:stretch>
              <a:fillRect/>
            </a:stretch>
          </a:blipFill>
        </p:spPr>
        <p:txBody>
          <a:bodyPr wrap="square" lIns="0" tIns="0" rIns="0" bIns="0" rtlCol="0"/>
          <a:lstStyle/>
          <a:p>
            <a:endParaRPr/>
          </a:p>
        </p:txBody>
      </p:sp>
      <p:sp>
        <p:nvSpPr>
          <p:cNvPr id="3" name="object 3"/>
          <p:cNvSpPr txBox="1"/>
          <p:nvPr/>
        </p:nvSpPr>
        <p:spPr>
          <a:xfrm>
            <a:off x="2674272" y="4583112"/>
            <a:ext cx="4825365" cy="1122680"/>
          </a:xfrm>
          <a:prstGeom prst="rect">
            <a:avLst/>
          </a:prstGeom>
        </p:spPr>
        <p:txBody>
          <a:bodyPr vert="horz" wrap="square" lIns="0" tIns="12700" rIns="0" bIns="0" rtlCol="0">
            <a:spAutoFit/>
          </a:bodyPr>
          <a:lstStyle/>
          <a:p>
            <a:pPr marL="12700">
              <a:lnSpc>
                <a:spcPct val="100000"/>
              </a:lnSpc>
              <a:spcBef>
                <a:spcPts val="100"/>
              </a:spcBef>
            </a:pPr>
            <a:r>
              <a:rPr sz="7200" spc="420" dirty="0">
                <a:solidFill>
                  <a:srgbClr val="B9D4DA"/>
                </a:solidFill>
                <a:latin typeface="Trebuchet MS"/>
                <a:cs typeface="Trebuchet MS"/>
              </a:rPr>
              <a:t>C</a:t>
            </a:r>
            <a:r>
              <a:rPr sz="7200" spc="-15" dirty="0">
                <a:solidFill>
                  <a:srgbClr val="B9D4DA"/>
                </a:solidFill>
                <a:latin typeface="Trebuchet MS"/>
                <a:cs typeface="Trebuchet MS"/>
              </a:rPr>
              <a:t>O</a:t>
            </a:r>
            <a:r>
              <a:rPr sz="7200" spc="570" dirty="0">
                <a:solidFill>
                  <a:srgbClr val="B9D4DA"/>
                </a:solidFill>
                <a:latin typeface="Trebuchet MS"/>
                <a:cs typeface="Trebuchet MS"/>
              </a:rPr>
              <a:t>N</a:t>
            </a:r>
            <a:r>
              <a:rPr sz="7200" spc="310" dirty="0">
                <a:solidFill>
                  <a:srgbClr val="B9D4DA"/>
                </a:solidFill>
                <a:latin typeface="Trebuchet MS"/>
                <a:cs typeface="Trebuchet MS"/>
              </a:rPr>
              <a:t>T</a:t>
            </a:r>
            <a:r>
              <a:rPr sz="7200" spc="805" dirty="0">
                <a:solidFill>
                  <a:srgbClr val="B9D4DA"/>
                </a:solidFill>
                <a:latin typeface="Trebuchet MS"/>
                <a:cs typeface="Trebuchet MS"/>
              </a:rPr>
              <a:t>E</a:t>
            </a:r>
            <a:r>
              <a:rPr sz="7200" spc="570" dirty="0">
                <a:solidFill>
                  <a:srgbClr val="B9D4DA"/>
                </a:solidFill>
                <a:latin typeface="Trebuchet MS"/>
                <a:cs typeface="Trebuchet MS"/>
              </a:rPr>
              <a:t>N</a:t>
            </a:r>
            <a:r>
              <a:rPr sz="7200" spc="310" dirty="0">
                <a:solidFill>
                  <a:srgbClr val="B9D4DA"/>
                </a:solidFill>
                <a:latin typeface="Trebuchet MS"/>
                <a:cs typeface="Trebuchet MS"/>
              </a:rPr>
              <a:t>T</a:t>
            </a:r>
            <a:r>
              <a:rPr sz="7200" spc="770" dirty="0">
                <a:solidFill>
                  <a:srgbClr val="B9D4DA"/>
                </a:solidFill>
                <a:latin typeface="Trebuchet MS"/>
                <a:cs typeface="Trebuchet MS"/>
              </a:rPr>
              <a:t>S</a:t>
            </a:r>
            <a:endParaRPr sz="7200">
              <a:latin typeface="Trebuchet MS"/>
              <a:cs typeface="Trebuchet MS"/>
            </a:endParaRPr>
          </a:p>
        </p:txBody>
      </p:sp>
      <p:sp>
        <p:nvSpPr>
          <p:cNvPr id="4" name="object 4"/>
          <p:cNvSpPr/>
          <p:nvPr/>
        </p:nvSpPr>
        <p:spPr>
          <a:xfrm>
            <a:off x="8322978" y="3048000"/>
            <a:ext cx="0" cy="4191000"/>
          </a:xfrm>
          <a:custGeom>
            <a:avLst/>
            <a:gdLst/>
            <a:ahLst/>
            <a:cxnLst/>
            <a:rect l="l" t="t" r="r" b="b"/>
            <a:pathLst>
              <a:path h="4191000">
                <a:moveTo>
                  <a:pt x="0" y="0"/>
                </a:moveTo>
                <a:lnTo>
                  <a:pt x="0" y="4190999"/>
                </a:lnTo>
              </a:path>
            </a:pathLst>
          </a:custGeom>
          <a:ln w="57149">
            <a:solidFill>
              <a:srgbClr val="B9D4DA"/>
            </a:solidFill>
          </a:ln>
        </p:spPr>
        <p:txBody>
          <a:bodyPr wrap="square" lIns="0" tIns="0" rIns="0" bIns="0" rtlCol="0"/>
          <a:lstStyle/>
          <a:p>
            <a:endParaRPr/>
          </a:p>
        </p:txBody>
      </p:sp>
      <p:sp>
        <p:nvSpPr>
          <p:cNvPr id="5" name="object 5"/>
          <p:cNvSpPr/>
          <p:nvPr/>
        </p:nvSpPr>
        <p:spPr>
          <a:xfrm>
            <a:off x="9353549" y="3876675"/>
            <a:ext cx="133349" cy="133349"/>
          </a:xfrm>
          <a:prstGeom prst="rect">
            <a:avLst/>
          </a:prstGeom>
          <a:blipFill>
            <a:blip r:embed="rId3" cstate="print"/>
            <a:stretch>
              <a:fillRect/>
            </a:stretch>
          </a:blipFill>
        </p:spPr>
        <p:txBody>
          <a:bodyPr wrap="square" lIns="0" tIns="0" rIns="0" bIns="0" rtlCol="0"/>
          <a:lstStyle/>
          <a:p>
            <a:endParaRPr/>
          </a:p>
        </p:txBody>
      </p:sp>
      <p:sp>
        <p:nvSpPr>
          <p:cNvPr id="6" name="object 6"/>
          <p:cNvSpPr/>
          <p:nvPr/>
        </p:nvSpPr>
        <p:spPr>
          <a:xfrm>
            <a:off x="9353549" y="4476750"/>
            <a:ext cx="133349" cy="133349"/>
          </a:xfrm>
          <a:prstGeom prst="rect">
            <a:avLst/>
          </a:prstGeom>
          <a:blipFill>
            <a:blip r:embed="rId4" cstate="print"/>
            <a:stretch>
              <a:fillRect/>
            </a:stretch>
          </a:blipFill>
        </p:spPr>
        <p:txBody>
          <a:bodyPr wrap="square" lIns="0" tIns="0" rIns="0" bIns="0" rtlCol="0"/>
          <a:lstStyle/>
          <a:p>
            <a:endParaRPr/>
          </a:p>
        </p:txBody>
      </p:sp>
      <p:sp>
        <p:nvSpPr>
          <p:cNvPr id="7" name="object 7"/>
          <p:cNvSpPr/>
          <p:nvPr/>
        </p:nvSpPr>
        <p:spPr>
          <a:xfrm>
            <a:off x="9353549" y="5076825"/>
            <a:ext cx="133349" cy="133349"/>
          </a:xfrm>
          <a:prstGeom prst="rect">
            <a:avLst/>
          </a:prstGeom>
          <a:blipFill>
            <a:blip r:embed="rId4" cstate="print"/>
            <a:stretch>
              <a:fillRect/>
            </a:stretch>
          </a:blipFill>
        </p:spPr>
        <p:txBody>
          <a:bodyPr wrap="square" lIns="0" tIns="0" rIns="0" bIns="0" rtlCol="0"/>
          <a:lstStyle/>
          <a:p>
            <a:endParaRPr/>
          </a:p>
        </p:txBody>
      </p:sp>
      <p:sp>
        <p:nvSpPr>
          <p:cNvPr id="8" name="object 8"/>
          <p:cNvSpPr/>
          <p:nvPr/>
        </p:nvSpPr>
        <p:spPr>
          <a:xfrm>
            <a:off x="9353549" y="5676900"/>
            <a:ext cx="133349" cy="133349"/>
          </a:xfrm>
          <a:prstGeom prst="rect">
            <a:avLst/>
          </a:prstGeom>
          <a:blipFill>
            <a:blip r:embed="rId5" cstate="print"/>
            <a:stretch>
              <a:fillRect/>
            </a:stretch>
          </a:blipFill>
        </p:spPr>
        <p:txBody>
          <a:bodyPr wrap="square" lIns="0" tIns="0" rIns="0" bIns="0" rtlCol="0"/>
          <a:lstStyle/>
          <a:p>
            <a:endParaRPr/>
          </a:p>
        </p:txBody>
      </p:sp>
      <p:sp>
        <p:nvSpPr>
          <p:cNvPr id="9" name="object 9"/>
          <p:cNvSpPr txBox="1">
            <a:spLocks noGrp="1"/>
          </p:cNvSpPr>
          <p:nvPr>
            <p:ph type="title"/>
          </p:nvPr>
        </p:nvSpPr>
        <p:spPr>
          <a:xfrm>
            <a:off x="9678540" y="3545193"/>
            <a:ext cx="3790315" cy="3025775"/>
          </a:xfrm>
          <a:prstGeom prst="rect">
            <a:avLst/>
          </a:prstGeom>
        </p:spPr>
        <p:txBody>
          <a:bodyPr vert="horz" wrap="square" lIns="0" tIns="12700" rIns="0" bIns="0" rtlCol="0">
            <a:spAutoFit/>
          </a:bodyPr>
          <a:lstStyle/>
          <a:p>
            <a:pPr marL="12700" marR="5080">
              <a:lnSpc>
                <a:spcPct val="123000"/>
              </a:lnSpc>
              <a:spcBef>
                <a:spcPts val="100"/>
              </a:spcBef>
            </a:pPr>
            <a:r>
              <a:rPr sz="3200" i="0" spc="-150" dirty="0">
                <a:solidFill>
                  <a:srgbClr val="262523"/>
                </a:solidFill>
                <a:latin typeface="Tahoma"/>
                <a:cs typeface="Tahoma"/>
              </a:rPr>
              <a:t>Obj. </a:t>
            </a:r>
            <a:r>
              <a:rPr sz="3200" i="0" spc="-75" dirty="0">
                <a:solidFill>
                  <a:srgbClr val="262523"/>
                </a:solidFill>
                <a:latin typeface="Tahoma"/>
                <a:cs typeface="Tahoma"/>
              </a:rPr>
              <a:t>&amp; </a:t>
            </a:r>
            <a:r>
              <a:rPr sz="3200" i="0" spc="-30" dirty="0">
                <a:solidFill>
                  <a:srgbClr val="262523"/>
                </a:solidFill>
                <a:latin typeface="Tahoma"/>
                <a:cs typeface="Tahoma"/>
              </a:rPr>
              <a:t>Introduction  </a:t>
            </a:r>
            <a:r>
              <a:rPr sz="3200" i="0" spc="-35" dirty="0">
                <a:solidFill>
                  <a:srgbClr val="262523"/>
                </a:solidFill>
                <a:latin typeface="Tahoma"/>
                <a:cs typeface="Tahoma"/>
              </a:rPr>
              <a:t>Technology </a:t>
            </a:r>
            <a:r>
              <a:rPr sz="3200" i="0" spc="10" dirty="0">
                <a:solidFill>
                  <a:srgbClr val="262523"/>
                </a:solidFill>
                <a:latin typeface="Tahoma"/>
                <a:cs typeface="Tahoma"/>
              </a:rPr>
              <a:t>Used  </a:t>
            </a:r>
            <a:r>
              <a:rPr sz="3200" i="0" spc="-20" dirty="0">
                <a:solidFill>
                  <a:srgbClr val="262523"/>
                </a:solidFill>
                <a:latin typeface="Tahoma"/>
                <a:cs typeface="Tahoma"/>
              </a:rPr>
              <a:t>Interface </a:t>
            </a:r>
            <a:r>
              <a:rPr sz="3200" i="0" spc="-75" dirty="0">
                <a:solidFill>
                  <a:srgbClr val="262523"/>
                </a:solidFill>
                <a:latin typeface="Tahoma"/>
                <a:cs typeface="Tahoma"/>
              </a:rPr>
              <a:t>&amp; </a:t>
            </a:r>
            <a:r>
              <a:rPr sz="3200" i="0" spc="65" dirty="0">
                <a:solidFill>
                  <a:srgbClr val="262523"/>
                </a:solidFill>
                <a:latin typeface="Tahoma"/>
                <a:cs typeface="Tahoma"/>
              </a:rPr>
              <a:t>Bots  </a:t>
            </a:r>
            <a:r>
              <a:rPr sz="3200" i="0" spc="10" dirty="0">
                <a:solidFill>
                  <a:srgbClr val="262523"/>
                </a:solidFill>
                <a:latin typeface="Tahoma"/>
                <a:cs typeface="Tahoma"/>
              </a:rPr>
              <a:t>Applications </a:t>
            </a:r>
            <a:r>
              <a:rPr sz="3200" i="0" spc="-75" dirty="0">
                <a:solidFill>
                  <a:srgbClr val="262523"/>
                </a:solidFill>
                <a:latin typeface="Tahoma"/>
                <a:cs typeface="Tahoma"/>
              </a:rPr>
              <a:t>&amp;</a:t>
            </a:r>
            <a:r>
              <a:rPr sz="3200" i="0" spc="-780" dirty="0">
                <a:solidFill>
                  <a:srgbClr val="262523"/>
                </a:solidFill>
                <a:latin typeface="Tahoma"/>
                <a:cs typeface="Tahoma"/>
              </a:rPr>
              <a:t> </a:t>
            </a:r>
            <a:r>
              <a:rPr sz="3200" i="0" spc="10" dirty="0">
                <a:solidFill>
                  <a:srgbClr val="262523"/>
                </a:solidFill>
                <a:latin typeface="Tahoma"/>
                <a:cs typeface="Tahoma"/>
              </a:rPr>
              <a:t>Future  </a:t>
            </a:r>
            <a:r>
              <a:rPr sz="3200" i="0" spc="55" dirty="0">
                <a:solidFill>
                  <a:srgbClr val="262523"/>
                </a:solidFill>
                <a:latin typeface="Tahoma"/>
                <a:cs typeface="Tahoma"/>
              </a:rPr>
              <a:t>Aspects</a:t>
            </a:r>
            <a:endParaRPr sz="3200">
              <a:latin typeface="Tahoma"/>
              <a:cs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11848610" y="4309110"/>
            <a:ext cx="6176645" cy="1122680"/>
          </a:xfrm>
          <a:prstGeom prst="rect">
            <a:avLst/>
          </a:prstGeom>
        </p:spPr>
        <p:txBody>
          <a:bodyPr vert="horz" wrap="square" lIns="0" tIns="12700" rIns="0" bIns="0" rtlCol="0">
            <a:spAutoFit/>
          </a:bodyPr>
          <a:lstStyle/>
          <a:p>
            <a:pPr marL="12700">
              <a:lnSpc>
                <a:spcPct val="100000"/>
              </a:lnSpc>
              <a:spcBef>
                <a:spcPts val="100"/>
              </a:spcBef>
            </a:pPr>
            <a:r>
              <a:rPr sz="7200" spc="-135" dirty="0">
                <a:solidFill>
                  <a:srgbClr val="FFFFFF"/>
                </a:solidFill>
                <a:latin typeface="Trebuchet MS"/>
                <a:cs typeface="Trebuchet MS"/>
              </a:rPr>
              <a:t>I</a:t>
            </a:r>
            <a:r>
              <a:rPr sz="7200" spc="210" dirty="0">
                <a:solidFill>
                  <a:srgbClr val="FFFFFF"/>
                </a:solidFill>
                <a:latin typeface="Trebuchet MS"/>
                <a:cs typeface="Trebuchet MS"/>
              </a:rPr>
              <a:t>N</a:t>
            </a:r>
            <a:r>
              <a:rPr sz="7200" spc="-50" dirty="0">
                <a:solidFill>
                  <a:srgbClr val="FFFFFF"/>
                </a:solidFill>
                <a:latin typeface="Trebuchet MS"/>
                <a:cs typeface="Trebuchet MS"/>
              </a:rPr>
              <a:t>T</a:t>
            </a:r>
            <a:r>
              <a:rPr sz="7200" spc="220" dirty="0">
                <a:solidFill>
                  <a:srgbClr val="FFFFFF"/>
                </a:solidFill>
                <a:latin typeface="Trebuchet MS"/>
                <a:cs typeface="Trebuchet MS"/>
              </a:rPr>
              <a:t>R</a:t>
            </a:r>
            <a:r>
              <a:rPr sz="7200" spc="-375" dirty="0">
                <a:solidFill>
                  <a:srgbClr val="FFFFFF"/>
                </a:solidFill>
                <a:latin typeface="Trebuchet MS"/>
                <a:cs typeface="Trebuchet MS"/>
              </a:rPr>
              <a:t>O</a:t>
            </a:r>
            <a:r>
              <a:rPr sz="7200" spc="30" dirty="0">
                <a:solidFill>
                  <a:srgbClr val="FFFFFF"/>
                </a:solidFill>
                <a:latin typeface="Trebuchet MS"/>
                <a:cs typeface="Trebuchet MS"/>
              </a:rPr>
              <a:t>D</a:t>
            </a:r>
            <a:r>
              <a:rPr sz="7200" spc="-55" dirty="0">
                <a:solidFill>
                  <a:srgbClr val="FFFFFF"/>
                </a:solidFill>
                <a:latin typeface="Trebuchet MS"/>
                <a:cs typeface="Trebuchet MS"/>
              </a:rPr>
              <a:t>U</a:t>
            </a:r>
            <a:r>
              <a:rPr sz="7200" spc="60" dirty="0">
                <a:solidFill>
                  <a:srgbClr val="FFFFFF"/>
                </a:solidFill>
                <a:latin typeface="Trebuchet MS"/>
                <a:cs typeface="Trebuchet MS"/>
              </a:rPr>
              <a:t>C</a:t>
            </a:r>
            <a:r>
              <a:rPr sz="7200" spc="-50" dirty="0">
                <a:solidFill>
                  <a:srgbClr val="FFFFFF"/>
                </a:solidFill>
                <a:latin typeface="Trebuchet MS"/>
                <a:cs typeface="Trebuchet MS"/>
              </a:rPr>
              <a:t>T</a:t>
            </a:r>
            <a:r>
              <a:rPr sz="7200" spc="-135" dirty="0">
                <a:solidFill>
                  <a:srgbClr val="FFFFFF"/>
                </a:solidFill>
                <a:latin typeface="Trebuchet MS"/>
                <a:cs typeface="Trebuchet MS"/>
              </a:rPr>
              <a:t>I</a:t>
            </a:r>
            <a:r>
              <a:rPr sz="7200" spc="-375" dirty="0">
                <a:solidFill>
                  <a:srgbClr val="FFFFFF"/>
                </a:solidFill>
                <a:latin typeface="Trebuchet MS"/>
                <a:cs typeface="Trebuchet MS"/>
              </a:rPr>
              <a:t>O</a:t>
            </a:r>
            <a:r>
              <a:rPr sz="7200" spc="210" dirty="0">
                <a:solidFill>
                  <a:srgbClr val="FFFFFF"/>
                </a:solidFill>
                <a:latin typeface="Trebuchet MS"/>
                <a:cs typeface="Trebuchet MS"/>
              </a:rPr>
              <a:t>N</a:t>
            </a:r>
            <a:endParaRPr sz="7200">
              <a:latin typeface="Trebuchet MS"/>
              <a:cs typeface="Trebuchet MS"/>
            </a:endParaRPr>
          </a:p>
        </p:txBody>
      </p:sp>
      <p:sp>
        <p:nvSpPr>
          <p:cNvPr id="3" name="object 3"/>
          <p:cNvSpPr/>
          <p:nvPr/>
        </p:nvSpPr>
        <p:spPr>
          <a:xfrm>
            <a:off x="1200149" y="3833812"/>
            <a:ext cx="114299" cy="114299"/>
          </a:xfrm>
          <a:prstGeom prst="rect">
            <a:avLst/>
          </a:prstGeom>
          <a:blipFill>
            <a:blip r:embed="rId2" cstate="print"/>
            <a:stretch>
              <a:fillRect/>
            </a:stretch>
          </a:blipFill>
        </p:spPr>
        <p:txBody>
          <a:bodyPr wrap="square" lIns="0" tIns="0" rIns="0" bIns="0" rtlCol="0"/>
          <a:lstStyle/>
          <a:p>
            <a:endParaRPr/>
          </a:p>
        </p:txBody>
      </p:sp>
      <p:sp>
        <p:nvSpPr>
          <p:cNvPr id="4" name="object 4"/>
          <p:cNvSpPr/>
          <p:nvPr/>
        </p:nvSpPr>
        <p:spPr>
          <a:xfrm>
            <a:off x="1200149" y="5405437"/>
            <a:ext cx="114299" cy="114299"/>
          </a:xfrm>
          <a:prstGeom prst="rect">
            <a:avLst/>
          </a:prstGeom>
          <a:blipFill>
            <a:blip r:embed="rId2" cstate="print"/>
            <a:stretch>
              <a:fillRect/>
            </a:stretch>
          </a:blipFill>
        </p:spPr>
        <p:txBody>
          <a:bodyPr wrap="square" lIns="0" tIns="0" rIns="0" bIns="0" rtlCol="0"/>
          <a:lstStyle/>
          <a:p>
            <a:endParaRPr/>
          </a:p>
        </p:txBody>
      </p:sp>
      <p:sp>
        <p:nvSpPr>
          <p:cNvPr id="5" name="object 5"/>
          <p:cNvSpPr/>
          <p:nvPr/>
        </p:nvSpPr>
        <p:spPr>
          <a:xfrm>
            <a:off x="1252467" y="6977062"/>
            <a:ext cx="114299" cy="114299"/>
          </a:xfrm>
          <a:prstGeom prst="rect">
            <a:avLst/>
          </a:prstGeom>
          <a:blipFill>
            <a:blip r:embed="rId2" cstate="print"/>
            <a:stretch>
              <a:fillRect/>
            </a:stretch>
          </a:blipFill>
        </p:spPr>
        <p:txBody>
          <a:bodyPr wrap="square" lIns="0" tIns="0" rIns="0" bIns="0" rtlCol="0"/>
          <a:lstStyle/>
          <a:p>
            <a:endParaRPr/>
          </a:p>
        </p:txBody>
      </p:sp>
      <p:sp>
        <p:nvSpPr>
          <p:cNvPr id="6" name="object 6"/>
          <p:cNvSpPr txBox="1"/>
          <p:nvPr/>
        </p:nvSpPr>
        <p:spPr>
          <a:xfrm>
            <a:off x="1478260" y="3539800"/>
            <a:ext cx="5788660" cy="4308102"/>
          </a:xfrm>
          <a:prstGeom prst="rect">
            <a:avLst/>
          </a:prstGeom>
        </p:spPr>
        <p:txBody>
          <a:bodyPr vert="horz" wrap="square" lIns="0" tIns="12065" rIns="0" bIns="0" rtlCol="0">
            <a:spAutoFit/>
          </a:bodyPr>
          <a:lstStyle/>
          <a:p>
            <a:pPr marL="12700" marR="128905">
              <a:lnSpc>
                <a:spcPct val="122800"/>
              </a:lnSpc>
              <a:spcBef>
                <a:spcPts val="95"/>
              </a:spcBef>
            </a:pPr>
            <a:r>
              <a:rPr sz="2800" spc="5" dirty="0">
                <a:latin typeface="Tahoma"/>
                <a:cs typeface="Tahoma"/>
              </a:rPr>
              <a:t>Creation</a:t>
            </a:r>
            <a:r>
              <a:rPr sz="2800" spc="-325" dirty="0">
                <a:latin typeface="Tahoma"/>
                <a:cs typeface="Tahoma"/>
              </a:rPr>
              <a:t> </a:t>
            </a:r>
            <a:r>
              <a:rPr sz="2800" spc="50" dirty="0">
                <a:latin typeface="Tahoma"/>
                <a:cs typeface="Tahoma"/>
              </a:rPr>
              <a:t>of</a:t>
            </a:r>
            <a:r>
              <a:rPr sz="2800" spc="-320" dirty="0">
                <a:latin typeface="Tahoma"/>
                <a:cs typeface="Tahoma"/>
              </a:rPr>
              <a:t> </a:t>
            </a:r>
            <a:r>
              <a:rPr sz="2800" spc="-40" dirty="0">
                <a:latin typeface="Tahoma"/>
                <a:cs typeface="Tahoma"/>
              </a:rPr>
              <a:t>a</a:t>
            </a:r>
            <a:r>
              <a:rPr sz="2800" spc="-320" dirty="0">
                <a:latin typeface="Tahoma"/>
                <a:cs typeface="Tahoma"/>
              </a:rPr>
              <a:t> </a:t>
            </a:r>
            <a:r>
              <a:rPr sz="2800" spc="-25" dirty="0">
                <a:latin typeface="Tahoma"/>
                <a:cs typeface="Tahoma"/>
              </a:rPr>
              <a:t>modular</a:t>
            </a:r>
            <a:r>
              <a:rPr sz="2800" spc="-320" dirty="0">
                <a:latin typeface="Tahoma"/>
                <a:cs typeface="Tahoma"/>
              </a:rPr>
              <a:t> </a:t>
            </a:r>
            <a:r>
              <a:rPr sz="2800" spc="35" dirty="0">
                <a:latin typeface="Tahoma"/>
                <a:cs typeface="Tahoma"/>
              </a:rPr>
              <a:t>assistant</a:t>
            </a:r>
            <a:r>
              <a:rPr sz="2800" spc="-320" dirty="0">
                <a:latin typeface="Tahoma"/>
                <a:cs typeface="Tahoma"/>
              </a:rPr>
              <a:t> </a:t>
            </a:r>
            <a:r>
              <a:rPr sz="2800" spc="15" dirty="0">
                <a:latin typeface="Tahoma"/>
                <a:cs typeface="Tahoma"/>
              </a:rPr>
              <a:t>that  </a:t>
            </a:r>
            <a:r>
              <a:rPr sz="2800" spc="20" dirty="0">
                <a:latin typeface="Tahoma"/>
                <a:cs typeface="Tahoma"/>
              </a:rPr>
              <a:t>can</a:t>
            </a:r>
            <a:r>
              <a:rPr sz="2800" spc="-325" dirty="0">
                <a:latin typeface="Tahoma"/>
                <a:cs typeface="Tahoma"/>
              </a:rPr>
              <a:t> </a:t>
            </a:r>
            <a:r>
              <a:rPr sz="2800" spc="-30" dirty="0">
                <a:latin typeface="Tahoma"/>
                <a:cs typeface="Tahoma"/>
              </a:rPr>
              <a:t>handle</a:t>
            </a:r>
            <a:r>
              <a:rPr sz="2800" spc="-325" dirty="0">
                <a:latin typeface="Tahoma"/>
                <a:cs typeface="Tahoma"/>
              </a:rPr>
              <a:t> </a:t>
            </a:r>
            <a:r>
              <a:rPr sz="2800" spc="-40" dirty="0">
                <a:latin typeface="Tahoma"/>
                <a:cs typeface="Tahoma"/>
              </a:rPr>
              <a:t>a</a:t>
            </a:r>
            <a:r>
              <a:rPr sz="2800" spc="-320" dirty="0">
                <a:latin typeface="Tahoma"/>
                <a:cs typeface="Tahoma"/>
              </a:rPr>
              <a:t> </a:t>
            </a:r>
            <a:r>
              <a:rPr sz="2800" spc="-30" dirty="0">
                <a:latin typeface="Tahoma"/>
                <a:cs typeface="Tahoma"/>
              </a:rPr>
              <a:t>number</a:t>
            </a:r>
            <a:r>
              <a:rPr sz="2800" spc="-325" dirty="0">
                <a:latin typeface="Tahoma"/>
                <a:cs typeface="Tahoma"/>
              </a:rPr>
              <a:t> </a:t>
            </a:r>
            <a:r>
              <a:rPr sz="2800" spc="50" dirty="0">
                <a:latin typeface="Tahoma"/>
                <a:cs typeface="Tahoma"/>
              </a:rPr>
              <a:t>of</a:t>
            </a:r>
            <a:r>
              <a:rPr sz="2800" spc="-325" dirty="0">
                <a:latin typeface="Tahoma"/>
                <a:cs typeface="Tahoma"/>
              </a:rPr>
              <a:t> </a:t>
            </a:r>
            <a:r>
              <a:rPr sz="2800" spc="25" dirty="0">
                <a:latin typeface="Tahoma"/>
                <a:cs typeface="Tahoma"/>
              </a:rPr>
              <a:t>requests</a:t>
            </a:r>
            <a:r>
              <a:rPr sz="2800" spc="-320" dirty="0">
                <a:latin typeface="Tahoma"/>
                <a:cs typeface="Tahoma"/>
              </a:rPr>
              <a:t> </a:t>
            </a:r>
            <a:r>
              <a:rPr sz="2800" spc="-45" dirty="0">
                <a:latin typeface="Tahoma"/>
                <a:cs typeface="Tahoma"/>
              </a:rPr>
              <a:t>and  </a:t>
            </a:r>
            <a:r>
              <a:rPr sz="2800" spc="15" dirty="0">
                <a:latin typeface="Tahoma"/>
                <a:cs typeface="Tahoma"/>
              </a:rPr>
              <a:t>queries</a:t>
            </a:r>
            <a:r>
              <a:rPr sz="2800" spc="-330" dirty="0">
                <a:latin typeface="Tahoma"/>
                <a:cs typeface="Tahoma"/>
              </a:rPr>
              <a:t> </a:t>
            </a:r>
            <a:r>
              <a:rPr sz="2800" spc="5" dirty="0">
                <a:latin typeface="Tahoma"/>
                <a:cs typeface="Tahoma"/>
              </a:rPr>
              <a:t>related</a:t>
            </a:r>
            <a:r>
              <a:rPr sz="2800" spc="-330" dirty="0">
                <a:latin typeface="Tahoma"/>
                <a:cs typeface="Tahoma"/>
              </a:rPr>
              <a:t> </a:t>
            </a:r>
            <a:r>
              <a:rPr sz="2800" spc="45" dirty="0">
                <a:latin typeface="Tahoma"/>
                <a:cs typeface="Tahoma"/>
              </a:rPr>
              <a:t>to</a:t>
            </a:r>
            <a:r>
              <a:rPr sz="2800" spc="-325" dirty="0">
                <a:latin typeface="Tahoma"/>
                <a:cs typeface="Tahoma"/>
              </a:rPr>
              <a:t> </a:t>
            </a:r>
            <a:r>
              <a:rPr sz="2800" spc="75" dirty="0">
                <a:latin typeface="Tahoma"/>
                <a:cs typeface="Tahoma"/>
              </a:rPr>
              <a:t>specific</a:t>
            </a:r>
            <a:r>
              <a:rPr sz="2800" spc="-330" dirty="0">
                <a:latin typeface="Tahoma"/>
                <a:cs typeface="Tahoma"/>
              </a:rPr>
              <a:t> </a:t>
            </a:r>
            <a:r>
              <a:rPr sz="2800" spc="-15" dirty="0">
                <a:latin typeface="Tahoma"/>
                <a:cs typeface="Tahoma"/>
              </a:rPr>
              <a:t>domains.</a:t>
            </a:r>
            <a:endParaRPr sz="2800" dirty="0">
              <a:latin typeface="Tahoma"/>
              <a:cs typeface="Tahoma"/>
            </a:endParaRPr>
          </a:p>
          <a:p>
            <a:pPr marL="12700" marR="5080">
              <a:lnSpc>
                <a:spcPts val="4130"/>
              </a:lnSpc>
              <a:spcBef>
                <a:spcPts val="265"/>
              </a:spcBef>
            </a:pPr>
            <a:r>
              <a:rPr sz="2800" spc="20" dirty="0">
                <a:latin typeface="Tahoma"/>
                <a:cs typeface="Tahoma"/>
              </a:rPr>
              <a:t>A </a:t>
            </a:r>
            <a:r>
              <a:rPr sz="2800" spc="5" dirty="0">
                <a:latin typeface="Tahoma"/>
                <a:cs typeface="Tahoma"/>
              </a:rPr>
              <a:t>person </a:t>
            </a:r>
            <a:r>
              <a:rPr sz="2800" spc="-65" dirty="0">
                <a:latin typeface="Tahoma"/>
                <a:cs typeface="Tahoma"/>
              </a:rPr>
              <a:t>may </a:t>
            </a:r>
            <a:r>
              <a:rPr sz="2800" spc="-25" dirty="0">
                <a:latin typeface="Tahoma"/>
                <a:cs typeface="Tahoma"/>
              </a:rPr>
              <a:t>end </a:t>
            </a:r>
            <a:r>
              <a:rPr sz="2800" spc="-40" dirty="0">
                <a:latin typeface="Tahoma"/>
                <a:cs typeface="Tahoma"/>
              </a:rPr>
              <a:t>up </a:t>
            </a:r>
            <a:r>
              <a:rPr sz="2800" spc="20" dirty="0">
                <a:latin typeface="Tahoma"/>
                <a:cs typeface="Tahoma"/>
              </a:rPr>
              <a:t>switching  </a:t>
            </a:r>
            <a:r>
              <a:rPr sz="2800" spc="-5" dirty="0">
                <a:latin typeface="Tahoma"/>
                <a:cs typeface="Tahoma"/>
              </a:rPr>
              <a:t>between</a:t>
            </a:r>
            <a:r>
              <a:rPr sz="2800" spc="-325" dirty="0">
                <a:latin typeface="Tahoma"/>
                <a:cs typeface="Tahoma"/>
              </a:rPr>
              <a:t> </a:t>
            </a:r>
            <a:r>
              <a:rPr sz="2800" spc="-5" dirty="0">
                <a:latin typeface="Tahoma"/>
                <a:cs typeface="Tahoma"/>
              </a:rPr>
              <a:t>various</a:t>
            </a:r>
            <a:r>
              <a:rPr sz="2800" spc="-320" dirty="0">
                <a:latin typeface="Tahoma"/>
                <a:cs typeface="Tahoma"/>
              </a:rPr>
              <a:t> </a:t>
            </a:r>
            <a:r>
              <a:rPr sz="2800" spc="15" dirty="0" smtClean="0">
                <a:latin typeface="Tahoma"/>
                <a:cs typeface="Tahoma"/>
              </a:rPr>
              <a:t>bot</a:t>
            </a:r>
            <a:r>
              <a:rPr lang="en-IN" sz="2800" spc="15" dirty="0">
                <a:latin typeface="Tahoma"/>
                <a:cs typeface="Tahoma"/>
              </a:rPr>
              <a:t>s</a:t>
            </a:r>
            <a:r>
              <a:rPr sz="2800" spc="-320" dirty="0" smtClean="0">
                <a:latin typeface="Tahoma"/>
                <a:cs typeface="Tahoma"/>
              </a:rPr>
              <a:t> </a:t>
            </a:r>
            <a:r>
              <a:rPr sz="2800" spc="35" dirty="0">
                <a:latin typeface="Tahoma"/>
                <a:cs typeface="Tahoma"/>
              </a:rPr>
              <a:t>for</a:t>
            </a:r>
            <a:r>
              <a:rPr sz="2800" spc="-320" dirty="0">
                <a:latin typeface="Tahoma"/>
                <a:cs typeface="Tahoma"/>
              </a:rPr>
              <a:t> </a:t>
            </a:r>
            <a:r>
              <a:rPr sz="2800" spc="15" dirty="0">
                <a:latin typeface="Tahoma"/>
                <a:cs typeface="Tahoma"/>
              </a:rPr>
              <a:t>their</a:t>
            </a:r>
            <a:r>
              <a:rPr sz="2800" spc="-325" dirty="0">
                <a:latin typeface="Tahoma"/>
                <a:cs typeface="Tahoma"/>
              </a:rPr>
              <a:t> </a:t>
            </a:r>
            <a:r>
              <a:rPr sz="2800" dirty="0">
                <a:latin typeface="Tahoma"/>
                <a:cs typeface="Tahoma"/>
              </a:rPr>
              <a:t>queries.  </a:t>
            </a:r>
            <a:endParaRPr lang="en-IN" sz="2800" dirty="0" smtClean="0">
              <a:latin typeface="Tahoma"/>
              <a:cs typeface="Tahoma"/>
            </a:endParaRPr>
          </a:p>
          <a:p>
            <a:pPr marL="12700" marR="5080">
              <a:lnSpc>
                <a:spcPts val="4130"/>
              </a:lnSpc>
              <a:spcBef>
                <a:spcPts val="265"/>
              </a:spcBef>
            </a:pPr>
            <a:r>
              <a:rPr sz="2800" spc="20" dirty="0" smtClean="0">
                <a:latin typeface="Tahoma"/>
                <a:cs typeface="Tahoma"/>
              </a:rPr>
              <a:t>A </a:t>
            </a:r>
            <a:r>
              <a:rPr sz="2800" spc="-10" dirty="0">
                <a:latin typeface="Tahoma"/>
                <a:cs typeface="Tahoma"/>
              </a:rPr>
              <a:t>singular </a:t>
            </a:r>
            <a:r>
              <a:rPr sz="2800" spc="35" dirty="0">
                <a:latin typeface="Tahoma"/>
                <a:cs typeface="Tahoma"/>
              </a:rPr>
              <a:t>interface </a:t>
            </a:r>
            <a:r>
              <a:rPr sz="2800" spc="5" dirty="0">
                <a:latin typeface="Tahoma"/>
                <a:cs typeface="Tahoma"/>
              </a:rPr>
              <a:t>which </a:t>
            </a:r>
            <a:r>
              <a:rPr sz="2800" spc="45" dirty="0">
                <a:latin typeface="Tahoma"/>
                <a:cs typeface="Tahoma"/>
              </a:rPr>
              <a:t>redirects  </a:t>
            </a:r>
            <a:r>
              <a:rPr sz="2800" spc="15" dirty="0">
                <a:latin typeface="Tahoma"/>
                <a:cs typeface="Tahoma"/>
              </a:rPr>
              <a:t>the </a:t>
            </a:r>
            <a:r>
              <a:rPr sz="2800" spc="10" dirty="0">
                <a:latin typeface="Tahoma"/>
                <a:cs typeface="Tahoma"/>
              </a:rPr>
              <a:t>user</a:t>
            </a:r>
            <a:r>
              <a:rPr sz="2800" spc="-660" dirty="0">
                <a:latin typeface="Tahoma"/>
                <a:cs typeface="Tahoma"/>
              </a:rPr>
              <a:t> </a:t>
            </a:r>
            <a:r>
              <a:rPr lang="en-IN" sz="2800" spc="-660" dirty="0" smtClean="0">
                <a:latin typeface="Tahoma"/>
                <a:cs typeface="Tahoma"/>
              </a:rPr>
              <a:t> </a:t>
            </a:r>
            <a:r>
              <a:rPr sz="2800" spc="-45" dirty="0" smtClean="0">
                <a:latin typeface="Tahoma"/>
                <a:cs typeface="Tahoma"/>
              </a:rPr>
              <a:t>query</a:t>
            </a:r>
            <a:r>
              <a:rPr sz="2800" spc="-45" dirty="0">
                <a:latin typeface="Tahoma"/>
                <a:cs typeface="Tahoma"/>
              </a:rPr>
              <a:t>.</a:t>
            </a:r>
            <a:endParaRPr sz="2800" dirty="0">
              <a:latin typeface="Tahoma"/>
              <a:cs typeface="Tahoma"/>
            </a:endParaRPr>
          </a:p>
        </p:txBody>
      </p:sp>
      <p:sp>
        <p:nvSpPr>
          <p:cNvPr id="7" name="object 7"/>
          <p:cNvSpPr txBox="1">
            <a:spLocks noGrp="1"/>
          </p:cNvSpPr>
          <p:nvPr>
            <p:ph type="title"/>
          </p:nvPr>
        </p:nvSpPr>
        <p:spPr>
          <a:xfrm>
            <a:off x="1016000" y="2034851"/>
            <a:ext cx="6021705" cy="1073150"/>
          </a:xfrm>
          <a:prstGeom prst="rect">
            <a:avLst/>
          </a:prstGeom>
        </p:spPr>
        <p:txBody>
          <a:bodyPr vert="horz" wrap="square" lIns="0" tIns="12065" rIns="0" bIns="0" rtlCol="0">
            <a:spAutoFit/>
          </a:bodyPr>
          <a:lstStyle/>
          <a:p>
            <a:pPr marL="12700" marR="5080">
              <a:lnSpc>
                <a:spcPct val="122800"/>
              </a:lnSpc>
              <a:spcBef>
                <a:spcPts val="95"/>
              </a:spcBef>
              <a:tabLst>
                <a:tab pos="880744" algn="l"/>
              </a:tabLst>
            </a:pPr>
            <a:r>
              <a:rPr sz="2800" b="1" i="0" spc="95" dirty="0">
                <a:solidFill>
                  <a:srgbClr val="000000"/>
                </a:solidFill>
                <a:latin typeface="Arial Narrow"/>
                <a:cs typeface="Arial Narrow"/>
              </a:rPr>
              <a:t>Obj.:	</a:t>
            </a:r>
            <a:r>
              <a:rPr sz="2800" b="1" i="0" spc="155" dirty="0">
                <a:solidFill>
                  <a:srgbClr val="000000"/>
                </a:solidFill>
                <a:latin typeface="Arial Narrow"/>
                <a:cs typeface="Arial Narrow"/>
              </a:rPr>
              <a:t>Creation</a:t>
            </a:r>
            <a:r>
              <a:rPr sz="2800" b="1" i="0" spc="-100" dirty="0">
                <a:solidFill>
                  <a:srgbClr val="000000"/>
                </a:solidFill>
                <a:latin typeface="Arial Narrow"/>
                <a:cs typeface="Arial Narrow"/>
              </a:rPr>
              <a:t> </a:t>
            </a:r>
            <a:r>
              <a:rPr sz="2800" b="1" i="0" spc="220" dirty="0">
                <a:solidFill>
                  <a:srgbClr val="000000"/>
                </a:solidFill>
                <a:latin typeface="Arial Narrow"/>
                <a:cs typeface="Arial Narrow"/>
              </a:rPr>
              <a:t>of</a:t>
            </a:r>
            <a:r>
              <a:rPr sz="2800" b="1" i="0" spc="-100" dirty="0">
                <a:solidFill>
                  <a:srgbClr val="000000"/>
                </a:solidFill>
                <a:latin typeface="Arial Narrow"/>
                <a:cs typeface="Arial Narrow"/>
              </a:rPr>
              <a:t> </a:t>
            </a:r>
            <a:r>
              <a:rPr sz="2800" b="1" i="0" spc="145" dirty="0">
                <a:solidFill>
                  <a:srgbClr val="000000"/>
                </a:solidFill>
                <a:latin typeface="Arial Narrow"/>
                <a:cs typeface="Arial Narrow"/>
              </a:rPr>
              <a:t>Domain</a:t>
            </a:r>
            <a:r>
              <a:rPr sz="2800" b="1" i="0" spc="-95" dirty="0">
                <a:solidFill>
                  <a:srgbClr val="000000"/>
                </a:solidFill>
                <a:latin typeface="Arial Narrow"/>
                <a:cs typeface="Arial Narrow"/>
              </a:rPr>
              <a:t> </a:t>
            </a:r>
            <a:r>
              <a:rPr sz="2800" b="1" i="0" spc="165" dirty="0">
                <a:solidFill>
                  <a:srgbClr val="000000"/>
                </a:solidFill>
                <a:latin typeface="Arial Narrow"/>
                <a:cs typeface="Arial Narrow"/>
              </a:rPr>
              <a:t>specific</a:t>
            </a:r>
            <a:r>
              <a:rPr sz="2800" b="1" i="0" spc="-100" dirty="0">
                <a:solidFill>
                  <a:srgbClr val="000000"/>
                </a:solidFill>
                <a:latin typeface="Arial Narrow"/>
                <a:cs typeface="Arial Narrow"/>
              </a:rPr>
              <a:t> </a:t>
            </a:r>
            <a:r>
              <a:rPr sz="2800" b="1" i="0" spc="155" dirty="0">
                <a:solidFill>
                  <a:srgbClr val="000000"/>
                </a:solidFill>
                <a:latin typeface="Arial Narrow"/>
                <a:cs typeface="Arial Narrow"/>
              </a:rPr>
              <a:t>Bots  </a:t>
            </a:r>
            <a:r>
              <a:rPr sz="2800" b="1" i="0" spc="105" dirty="0">
                <a:solidFill>
                  <a:srgbClr val="000000"/>
                </a:solidFill>
                <a:latin typeface="Arial Narrow"/>
                <a:cs typeface="Arial Narrow"/>
              </a:rPr>
              <a:t>using</a:t>
            </a:r>
            <a:r>
              <a:rPr sz="2800" b="1" i="0" spc="-85" dirty="0">
                <a:solidFill>
                  <a:srgbClr val="000000"/>
                </a:solidFill>
                <a:latin typeface="Arial Narrow"/>
                <a:cs typeface="Arial Narrow"/>
              </a:rPr>
              <a:t> </a:t>
            </a:r>
            <a:r>
              <a:rPr sz="2800" b="1" i="0" spc="150" dirty="0">
                <a:solidFill>
                  <a:srgbClr val="000000"/>
                </a:solidFill>
                <a:latin typeface="Arial Narrow"/>
                <a:cs typeface="Arial Narrow"/>
              </a:rPr>
              <a:t>an</a:t>
            </a:r>
            <a:r>
              <a:rPr sz="2800" b="1" i="0" spc="-80" dirty="0">
                <a:solidFill>
                  <a:srgbClr val="000000"/>
                </a:solidFill>
                <a:latin typeface="Arial Narrow"/>
                <a:cs typeface="Arial Narrow"/>
              </a:rPr>
              <a:t> </a:t>
            </a:r>
            <a:r>
              <a:rPr sz="2800" b="1" i="0" spc="180" dirty="0">
                <a:solidFill>
                  <a:srgbClr val="000000"/>
                </a:solidFill>
                <a:latin typeface="Arial Narrow"/>
                <a:cs typeface="Arial Narrow"/>
              </a:rPr>
              <a:t>Agent</a:t>
            </a:r>
            <a:r>
              <a:rPr sz="2800" b="1" i="0" spc="-80" dirty="0">
                <a:solidFill>
                  <a:srgbClr val="000000"/>
                </a:solidFill>
                <a:latin typeface="Arial Narrow"/>
                <a:cs typeface="Arial Narrow"/>
              </a:rPr>
              <a:t> </a:t>
            </a:r>
            <a:r>
              <a:rPr sz="2800" b="1" i="0" spc="155" dirty="0">
                <a:solidFill>
                  <a:srgbClr val="000000"/>
                </a:solidFill>
                <a:latin typeface="Arial Narrow"/>
                <a:cs typeface="Arial Narrow"/>
              </a:rPr>
              <a:t>Bot.</a:t>
            </a:r>
            <a:endParaRPr sz="2800">
              <a:latin typeface="Arial Narrow"/>
              <a:cs typeface="Arial Narrow"/>
            </a:endParaRPr>
          </a:p>
        </p:txBody>
      </p:sp>
      <p:sp>
        <p:nvSpPr>
          <p:cNvPr id="8" name="object 8"/>
          <p:cNvSpPr/>
          <p:nvPr/>
        </p:nvSpPr>
        <p:spPr>
          <a:xfrm>
            <a:off x="8515350" y="0"/>
            <a:ext cx="3086099" cy="10286999"/>
          </a:xfrm>
          <a:prstGeom prst="rect">
            <a:avLst/>
          </a:prstGeom>
          <a:blipFill>
            <a:blip r:embed="rId3" cstate="print"/>
            <a:stretch>
              <a:fillRect/>
            </a:stretch>
          </a:blipFill>
        </p:spPr>
        <p:txBody>
          <a:bodyPr wrap="square" lIns="0" tIns="0" rIns="0" bIns="0" rtlCol="0"/>
          <a:lstStyle/>
          <a:p>
            <a:endParaRPr/>
          </a:p>
        </p:txBody>
      </p:sp>
      <p:sp>
        <p:nvSpPr>
          <p:cNvPr id="9" name="object 9"/>
          <p:cNvSpPr/>
          <p:nvPr/>
        </p:nvSpPr>
        <p:spPr>
          <a:xfrm>
            <a:off x="10056528" y="1985643"/>
            <a:ext cx="0" cy="6315075"/>
          </a:xfrm>
          <a:custGeom>
            <a:avLst/>
            <a:gdLst/>
            <a:ahLst/>
            <a:cxnLst/>
            <a:rect l="l" t="t" r="r" b="b"/>
            <a:pathLst>
              <a:path h="6315075">
                <a:moveTo>
                  <a:pt x="0" y="0"/>
                </a:moveTo>
                <a:lnTo>
                  <a:pt x="0" y="6315074"/>
                </a:lnTo>
              </a:path>
            </a:pathLst>
          </a:custGeom>
          <a:ln w="57149">
            <a:solidFill>
              <a:srgbClr val="B9D4DA"/>
            </a:solidFill>
          </a:ln>
        </p:spPr>
        <p:txBody>
          <a:bodyPr wrap="square" lIns="0" tIns="0" rIns="0" bIns="0" rtlCol="0"/>
          <a:lstStyle/>
          <a:p>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3"/>
            <a:ext cx="4838699" cy="10286996"/>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4838699" y="3"/>
            <a:ext cx="13449300" cy="10287000"/>
          </a:xfrm>
          <a:custGeom>
            <a:avLst/>
            <a:gdLst/>
            <a:ahLst/>
            <a:cxnLst/>
            <a:rect l="l" t="t" r="r" b="b"/>
            <a:pathLst>
              <a:path w="13449300" h="10287000">
                <a:moveTo>
                  <a:pt x="0" y="0"/>
                </a:moveTo>
                <a:lnTo>
                  <a:pt x="13449299" y="0"/>
                </a:lnTo>
                <a:lnTo>
                  <a:pt x="13449299" y="10286999"/>
                </a:lnTo>
                <a:lnTo>
                  <a:pt x="0" y="10286999"/>
                </a:lnTo>
                <a:lnTo>
                  <a:pt x="0" y="0"/>
                </a:lnTo>
                <a:close/>
              </a:path>
            </a:pathLst>
          </a:custGeom>
          <a:solidFill>
            <a:srgbClr val="262523"/>
          </a:solidFill>
        </p:spPr>
        <p:txBody>
          <a:bodyPr wrap="square" lIns="0" tIns="0" rIns="0" bIns="0" rtlCol="0"/>
          <a:lstStyle/>
          <a:p>
            <a:endParaRPr/>
          </a:p>
        </p:txBody>
      </p:sp>
      <p:sp>
        <p:nvSpPr>
          <p:cNvPr id="4" name="object 4"/>
          <p:cNvSpPr txBox="1">
            <a:spLocks noGrp="1"/>
          </p:cNvSpPr>
          <p:nvPr>
            <p:ph type="title"/>
          </p:nvPr>
        </p:nvSpPr>
        <p:spPr>
          <a:xfrm>
            <a:off x="5968999" y="1014094"/>
            <a:ext cx="8019415" cy="1122680"/>
          </a:xfrm>
          <a:prstGeom prst="rect">
            <a:avLst/>
          </a:prstGeom>
        </p:spPr>
        <p:txBody>
          <a:bodyPr vert="horz" wrap="square" lIns="0" tIns="12700" rIns="0" bIns="0" rtlCol="0">
            <a:spAutoFit/>
          </a:bodyPr>
          <a:lstStyle/>
          <a:p>
            <a:pPr marL="12700">
              <a:lnSpc>
                <a:spcPct val="100000"/>
              </a:lnSpc>
              <a:spcBef>
                <a:spcPts val="100"/>
              </a:spcBef>
            </a:pPr>
            <a:r>
              <a:rPr sz="7200" i="0" spc="-10" dirty="0">
                <a:latin typeface="Trebuchet MS"/>
                <a:cs typeface="Trebuchet MS"/>
              </a:rPr>
              <a:t>TECHNOLOGY</a:t>
            </a:r>
            <a:r>
              <a:rPr sz="7200" i="0" spc="-800" dirty="0">
                <a:latin typeface="Trebuchet MS"/>
                <a:cs typeface="Trebuchet MS"/>
              </a:rPr>
              <a:t> </a:t>
            </a:r>
            <a:r>
              <a:rPr sz="7200" i="0" spc="300" dirty="0">
                <a:latin typeface="Trebuchet MS"/>
                <a:cs typeface="Trebuchet MS"/>
              </a:rPr>
              <a:t>USED</a:t>
            </a:r>
            <a:endParaRPr sz="7200">
              <a:latin typeface="Trebuchet MS"/>
              <a:cs typeface="Trebuchet MS"/>
            </a:endParaRPr>
          </a:p>
        </p:txBody>
      </p:sp>
      <p:sp>
        <p:nvSpPr>
          <p:cNvPr id="5" name="object 5"/>
          <p:cNvSpPr/>
          <p:nvPr/>
        </p:nvSpPr>
        <p:spPr>
          <a:xfrm>
            <a:off x="2466974" y="1985649"/>
            <a:ext cx="0" cy="6315075"/>
          </a:xfrm>
          <a:custGeom>
            <a:avLst/>
            <a:gdLst/>
            <a:ahLst/>
            <a:cxnLst/>
            <a:rect l="l" t="t" r="r" b="b"/>
            <a:pathLst>
              <a:path h="6315075">
                <a:moveTo>
                  <a:pt x="0" y="0"/>
                </a:moveTo>
                <a:lnTo>
                  <a:pt x="0" y="6315074"/>
                </a:lnTo>
              </a:path>
            </a:pathLst>
          </a:custGeom>
          <a:ln w="57149">
            <a:solidFill>
              <a:srgbClr val="FFFFFF"/>
            </a:solidFill>
          </a:ln>
        </p:spPr>
        <p:txBody>
          <a:bodyPr wrap="square" lIns="0" tIns="0" rIns="0" bIns="0" rtlCol="0"/>
          <a:lstStyle/>
          <a:p>
            <a:endParaRPr/>
          </a:p>
        </p:txBody>
      </p:sp>
      <p:sp>
        <p:nvSpPr>
          <p:cNvPr id="6" name="object 6"/>
          <p:cNvSpPr/>
          <p:nvPr/>
        </p:nvSpPr>
        <p:spPr>
          <a:xfrm>
            <a:off x="6111270" y="4327123"/>
            <a:ext cx="99669" cy="99669"/>
          </a:xfrm>
          <a:prstGeom prst="rect">
            <a:avLst/>
          </a:prstGeom>
          <a:blipFill>
            <a:blip r:embed="rId3" cstate="print"/>
            <a:stretch>
              <a:fillRect/>
            </a:stretch>
          </a:blipFill>
        </p:spPr>
        <p:txBody>
          <a:bodyPr wrap="square" lIns="0" tIns="0" rIns="0" bIns="0" rtlCol="0"/>
          <a:lstStyle/>
          <a:p>
            <a:endParaRPr/>
          </a:p>
        </p:txBody>
      </p:sp>
      <p:sp>
        <p:nvSpPr>
          <p:cNvPr id="7" name="object 7"/>
          <p:cNvSpPr/>
          <p:nvPr/>
        </p:nvSpPr>
        <p:spPr>
          <a:xfrm>
            <a:off x="6111270" y="4745735"/>
            <a:ext cx="99669" cy="99669"/>
          </a:xfrm>
          <a:prstGeom prst="rect">
            <a:avLst/>
          </a:prstGeom>
          <a:blipFill>
            <a:blip r:embed="rId3" cstate="print"/>
            <a:stretch>
              <a:fillRect/>
            </a:stretch>
          </a:blipFill>
        </p:spPr>
        <p:txBody>
          <a:bodyPr wrap="square" lIns="0" tIns="0" rIns="0" bIns="0" rtlCol="0"/>
          <a:lstStyle/>
          <a:p>
            <a:endParaRPr/>
          </a:p>
        </p:txBody>
      </p:sp>
      <p:sp>
        <p:nvSpPr>
          <p:cNvPr id="8" name="object 8"/>
          <p:cNvSpPr/>
          <p:nvPr/>
        </p:nvSpPr>
        <p:spPr>
          <a:xfrm>
            <a:off x="6111270" y="5164348"/>
            <a:ext cx="99669" cy="99669"/>
          </a:xfrm>
          <a:prstGeom prst="rect">
            <a:avLst/>
          </a:prstGeom>
          <a:blipFill>
            <a:blip r:embed="rId3" cstate="print"/>
            <a:stretch>
              <a:fillRect/>
            </a:stretch>
          </a:blipFill>
        </p:spPr>
        <p:txBody>
          <a:bodyPr wrap="square" lIns="0" tIns="0" rIns="0" bIns="0" rtlCol="0"/>
          <a:lstStyle/>
          <a:p>
            <a:endParaRPr/>
          </a:p>
        </p:txBody>
      </p:sp>
      <p:sp>
        <p:nvSpPr>
          <p:cNvPr id="9" name="object 9"/>
          <p:cNvSpPr/>
          <p:nvPr/>
        </p:nvSpPr>
        <p:spPr>
          <a:xfrm>
            <a:off x="6111270" y="5582961"/>
            <a:ext cx="99669" cy="99669"/>
          </a:xfrm>
          <a:prstGeom prst="rect">
            <a:avLst/>
          </a:prstGeom>
          <a:blipFill>
            <a:blip r:embed="rId3" cstate="print"/>
            <a:stretch>
              <a:fillRect/>
            </a:stretch>
          </a:blipFill>
        </p:spPr>
        <p:txBody>
          <a:bodyPr wrap="square" lIns="0" tIns="0" rIns="0" bIns="0" rtlCol="0"/>
          <a:lstStyle/>
          <a:p>
            <a:endParaRPr/>
          </a:p>
        </p:txBody>
      </p:sp>
      <p:sp>
        <p:nvSpPr>
          <p:cNvPr id="10" name="object 10"/>
          <p:cNvSpPr/>
          <p:nvPr/>
        </p:nvSpPr>
        <p:spPr>
          <a:xfrm>
            <a:off x="6111270" y="6001574"/>
            <a:ext cx="99669" cy="99669"/>
          </a:xfrm>
          <a:prstGeom prst="rect">
            <a:avLst/>
          </a:prstGeom>
          <a:blipFill>
            <a:blip r:embed="rId3" cstate="print"/>
            <a:stretch>
              <a:fillRect/>
            </a:stretch>
          </a:blipFill>
        </p:spPr>
        <p:txBody>
          <a:bodyPr wrap="square" lIns="0" tIns="0" rIns="0" bIns="0" rtlCol="0"/>
          <a:lstStyle/>
          <a:p>
            <a:endParaRPr/>
          </a:p>
        </p:txBody>
      </p:sp>
      <p:sp>
        <p:nvSpPr>
          <p:cNvPr id="11" name="object 11"/>
          <p:cNvSpPr/>
          <p:nvPr/>
        </p:nvSpPr>
        <p:spPr>
          <a:xfrm>
            <a:off x="6111270" y="6420187"/>
            <a:ext cx="99669" cy="99669"/>
          </a:xfrm>
          <a:prstGeom prst="rect">
            <a:avLst/>
          </a:prstGeom>
          <a:blipFill>
            <a:blip r:embed="rId3" cstate="print"/>
            <a:stretch>
              <a:fillRect/>
            </a:stretch>
          </a:blipFill>
        </p:spPr>
        <p:txBody>
          <a:bodyPr wrap="square" lIns="0" tIns="0" rIns="0" bIns="0" rtlCol="0"/>
          <a:lstStyle/>
          <a:p>
            <a:endParaRPr/>
          </a:p>
        </p:txBody>
      </p:sp>
      <p:sp>
        <p:nvSpPr>
          <p:cNvPr id="12" name="object 12"/>
          <p:cNvSpPr txBox="1"/>
          <p:nvPr/>
        </p:nvSpPr>
        <p:spPr>
          <a:xfrm>
            <a:off x="6365187" y="4106273"/>
            <a:ext cx="2886710" cy="2537460"/>
          </a:xfrm>
          <a:prstGeom prst="rect">
            <a:avLst/>
          </a:prstGeom>
        </p:spPr>
        <p:txBody>
          <a:bodyPr vert="horz" wrap="square" lIns="0" tIns="65405" rIns="0" bIns="0" rtlCol="0">
            <a:spAutoFit/>
          </a:bodyPr>
          <a:lstStyle/>
          <a:p>
            <a:pPr marL="12700">
              <a:lnSpc>
                <a:spcPct val="100000"/>
              </a:lnSpc>
              <a:spcBef>
                <a:spcPts val="515"/>
              </a:spcBef>
            </a:pPr>
            <a:r>
              <a:rPr sz="2400" spc="-114" dirty="0">
                <a:solidFill>
                  <a:srgbClr val="FFFFFF"/>
                </a:solidFill>
                <a:latin typeface="Tahoma"/>
                <a:cs typeface="Tahoma"/>
              </a:rPr>
              <a:t>IBM</a:t>
            </a:r>
            <a:r>
              <a:rPr sz="2400" spc="-280" dirty="0">
                <a:solidFill>
                  <a:srgbClr val="FFFFFF"/>
                </a:solidFill>
                <a:latin typeface="Tahoma"/>
                <a:cs typeface="Tahoma"/>
              </a:rPr>
              <a:t> </a:t>
            </a:r>
            <a:r>
              <a:rPr sz="2400" spc="-15" dirty="0">
                <a:solidFill>
                  <a:srgbClr val="FFFFFF"/>
                </a:solidFill>
                <a:latin typeface="Tahoma"/>
                <a:cs typeface="Tahoma"/>
              </a:rPr>
              <a:t>Cloud</a:t>
            </a:r>
            <a:endParaRPr sz="2400">
              <a:latin typeface="Tahoma"/>
              <a:cs typeface="Tahoma"/>
            </a:endParaRPr>
          </a:p>
          <a:p>
            <a:pPr marL="12700" marR="5080">
              <a:lnSpc>
                <a:spcPts val="3300"/>
              </a:lnSpc>
              <a:spcBef>
                <a:spcPts val="175"/>
              </a:spcBef>
            </a:pPr>
            <a:r>
              <a:rPr sz="2400" spc="-114" dirty="0">
                <a:solidFill>
                  <a:srgbClr val="FFFFFF"/>
                </a:solidFill>
                <a:latin typeface="Tahoma"/>
                <a:cs typeface="Tahoma"/>
              </a:rPr>
              <a:t>IBM </a:t>
            </a:r>
            <a:r>
              <a:rPr sz="2400" spc="-5" dirty="0">
                <a:solidFill>
                  <a:srgbClr val="FFFFFF"/>
                </a:solidFill>
                <a:latin typeface="Tahoma"/>
                <a:cs typeface="Tahoma"/>
              </a:rPr>
              <a:t>Watson</a:t>
            </a:r>
            <a:r>
              <a:rPr sz="2400" spc="-475" dirty="0">
                <a:solidFill>
                  <a:srgbClr val="FFFFFF"/>
                </a:solidFill>
                <a:latin typeface="Tahoma"/>
                <a:cs typeface="Tahoma"/>
              </a:rPr>
              <a:t> </a:t>
            </a:r>
            <a:r>
              <a:rPr sz="2400" spc="35" dirty="0">
                <a:solidFill>
                  <a:srgbClr val="FFFFFF"/>
                </a:solidFill>
                <a:latin typeface="Tahoma"/>
                <a:cs typeface="Tahoma"/>
              </a:rPr>
              <a:t>Assistant  </a:t>
            </a:r>
            <a:r>
              <a:rPr sz="2400" spc="-20" dirty="0">
                <a:solidFill>
                  <a:srgbClr val="FFFFFF"/>
                </a:solidFill>
                <a:latin typeface="Tahoma"/>
                <a:cs typeface="Tahoma"/>
              </a:rPr>
              <a:t>Node.js</a:t>
            </a:r>
            <a:endParaRPr sz="2400">
              <a:latin typeface="Tahoma"/>
              <a:cs typeface="Tahoma"/>
            </a:endParaRPr>
          </a:p>
          <a:p>
            <a:pPr marL="12700">
              <a:lnSpc>
                <a:spcPct val="100000"/>
              </a:lnSpc>
              <a:spcBef>
                <a:spcPts val="234"/>
              </a:spcBef>
            </a:pPr>
            <a:r>
              <a:rPr sz="2400" spc="-114" dirty="0">
                <a:solidFill>
                  <a:srgbClr val="FFFFFF"/>
                </a:solidFill>
                <a:latin typeface="Tahoma"/>
                <a:cs typeface="Tahoma"/>
              </a:rPr>
              <a:t>IBM </a:t>
            </a:r>
            <a:r>
              <a:rPr sz="2400" spc="-15" dirty="0">
                <a:solidFill>
                  <a:srgbClr val="FFFFFF"/>
                </a:solidFill>
                <a:latin typeface="Tahoma"/>
                <a:cs typeface="Tahoma"/>
              </a:rPr>
              <a:t>Cloud</a:t>
            </a:r>
            <a:r>
              <a:rPr sz="2400" spc="-445" dirty="0">
                <a:solidFill>
                  <a:srgbClr val="FFFFFF"/>
                </a:solidFill>
                <a:latin typeface="Tahoma"/>
                <a:cs typeface="Tahoma"/>
              </a:rPr>
              <a:t> </a:t>
            </a:r>
            <a:r>
              <a:rPr sz="2400" spc="-20" dirty="0">
                <a:solidFill>
                  <a:srgbClr val="FFFFFF"/>
                </a:solidFill>
                <a:latin typeface="Tahoma"/>
                <a:cs typeface="Tahoma"/>
              </a:rPr>
              <a:t>Foundry</a:t>
            </a:r>
            <a:endParaRPr sz="2400">
              <a:latin typeface="Tahoma"/>
              <a:cs typeface="Tahoma"/>
            </a:endParaRPr>
          </a:p>
          <a:p>
            <a:pPr marL="12700" marR="170180">
              <a:lnSpc>
                <a:spcPts val="3300"/>
              </a:lnSpc>
              <a:spcBef>
                <a:spcPts val="175"/>
              </a:spcBef>
            </a:pPr>
            <a:r>
              <a:rPr sz="2400" spc="-114" dirty="0">
                <a:solidFill>
                  <a:srgbClr val="FFFFFF"/>
                </a:solidFill>
                <a:latin typeface="Tahoma"/>
                <a:cs typeface="Tahoma"/>
              </a:rPr>
              <a:t>IBM </a:t>
            </a:r>
            <a:r>
              <a:rPr sz="2400" spc="-15" dirty="0">
                <a:solidFill>
                  <a:srgbClr val="FFFFFF"/>
                </a:solidFill>
                <a:latin typeface="Tahoma"/>
                <a:cs typeface="Tahoma"/>
              </a:rPr>
              <a:t>Cloud</a:t>
            </a:r>
            <a:r>
              <a:rPr sz="2400" spc="-495" dirty="0">
                <a:solidFill>
                  <a:srgbClr val="FFFFFF"/>
                </a:solidFill>
                <a:latin typeface="Tahoma"/>
                <a:cs typeface="Tahoma"/>
              </a:rPr>
              <a:t> </a:t>
            </a:r>
            <a:r>
              <a:rPr sz="2400" spc="-20" dirty="0">
                <a:solidFill>
                  <a:srgbClr val="FFFFFF"/>
                </a:solidFill>
                <a:latin typeface="Tahoma"/>
                <a:cs typeface="Tahoma"/>
              </a:rPr>
              <a:t>Developer  </a:t>
            </a:r>
            <a:r>
              <a:rPr sz="2400" spc="-15" dirty="0">
                <a:solidFill>
                  <a:srgbClr val="FFFFFF"/>
                </a:solidFill>
                <a:latin typeface="Tahoma"/>
                <a:cs typeface="Tahoma"/>
              </a:rPr>
              <a:t>Git</a:t>
            </a:r>
            <a:endParaRPr sz="2400">
              <a:latin typeface="Tahoma"/>
              <a:cs typeface="Tahom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3565108" y="373001"/>
            <a:ext cx="4251583" cy="9540995"/>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0" y="0"/>
            <a:ext cx="13144500" cy="10287000"/>
          </a:xfrm>
          <a:custGeom>
            <a:avLst/>
            <a:gdLst/>
            <a:ahLst/>
            <a:cxnLst/>
            <a:rect l="l" t="t" r="r" b="b"/>
            <a:pathLst>
              <a:path w="13144500" h="10287000">
                <a:moveTo>
                  <a:pt x="0" y="0"/>
                </a:moveTo>
                <a:lnTo>
                  <a:pt x="13144499" y="0"/>
                </a:lnTo>
                <a:lnTo>
                  <a:pt x="13144499" y="10286999"/>
                </a:lnTo>
                <a:lnTo>
                  <a:pt x="0" y="10286999"/>
                </a:lnTo>
                <a:lnTo>
                  <a:pt x="0" y="0"/>
                </a:lnTo>
                <a:close/>
              </a:path>
            </a:pathLst>
          </a:custGeom>
          <a:solidFill>
            <a:srgbClr val="B9D4DA"/>
          </a:solidFill>
        </p:spPr>
        <p:txBody>
          <a:bodyPr wrap="square" lIns="0" tIns="0" rIns="0" bIns="0" rtlCol="0"/>
          <a:lstStyle/>
          <a:p>
            <a:endParaRPr/>
          </a:p>
        </p:txBody>
      </p:sp>
      <p:sp>
        <p:nvSpPr>
          <p:cNvPr id="4" name="object 4"/>
          <p:cNvSpPr txBox="1">
            <a:spLocks noGrp="1"/>
          </p:cNvSpPr>
          <p:nvPr>
            <p:ph type="title"/>
          </p:nvPr>
        </p:nvSpPr>
        <p:spPr>
          <a:xfrm>
            <a:off x="1016000" y="764456"/>
            <a:ext cx="7887970" cy="2228815"/>
          </a:xfrm>
          <a:prstGeom prst="rect">
            <a:avLst/>
          </a:prstGeom>
        </p:spPr>
        <p:txBody>
          <a:bodyPr vert="horz" wrap="square" lIns="0" tIns="12700" rIns="0" bIns="0" rtlCol="0">
            <a:spAutoFit/>
          </a:bodyPr>
          <a:lstStyle/>
          <a:p>
            <a:pPr marL="12700">
              <a:lnSpc>
                <a:spcPct val="100000"/>
              </a:lnSpc>
              <a:spcBef>
                <a:spcPts val="100"/>
              </a:spcBef>
            </a:pPr>
            <a:r>
              <a:rPr sz="7200" i="0" spc="195" dirty="0">
                <a:solidFill>
                  <a:srgbClr val="000000"/>
                </a:solidFill>
                <a:latin typeface="Trebuchet MS"/>
                <a:cs typeface="Trebuchet MS"/>
              </a:rPr>
              <a:t>INTERFACE </a:t>
            </a:r>
            <a:r>
              <a:rPr sz="7200" i="0" spc="-210" dirty="0">
                <a:solidFill>
                  <a:srgbClr val="000000"/>
                </a:solidFill>
                <a:latin typeface="Trebuchet MS"/>
                <a:cs typeface="Trebuchet MS"/>
              </a:rPr>
              <a:t>&amp;</a:t>
            </a:r>
            <a:r>
              <a:rPr sz="7200" i="0" spc="-1705" dirty="0">
                <a:solidFill>
                  <a:srgbClr val="000000"/>
                </a:solidFill>
                <a:latin typeface="Trebuchet MS"/>
                <a:cs typeface="Trebuchet MS"/>
              </a:rPr>
              <a:t> </a:t>
            </a:r>
            <a:r>
              <a:rPr lang="en-IN" sz="7200" i="0" spc="-1705" dirty="0" smtClean="0">
                <a:solidFill>
                  <a:srgbClr val="000000"/>
                </a:solidFill>
                <a:latin typeface="Trebuchet MS"/>
                <a:cs typeface="Trebuchet MS"/>
              </a:rPr>
              <a:t> </a:t>
            </a:r>
            <a:r>
              <a:rPr sz="7200" i="0" spc="190" dirty="0" smtClean="0">
                <a:solidFill>
                  <a:srgbClr val="000000"/>
                </a:solidFill>
                <a:latin typeface="Trebuchet MS"/>
                <a:cs typeface="Trebuchet MS"/>
              </a:rPr>
              <a:t>BOTS</a:t>
            </a:r>
            <a:endParaRPr sz="7200" dirty="0">
              <a:latin typeface="Trebuchet MS"/>
              <a:cs typeface="Trebuchet MS"/>
            </a:endParaRPr>
          </a:p>
        </p:txBody>
      </p:sp>
      <p:sp>
        <p:nvSpPr>
          <p:cNvPr id="5" name="object 5"/>
          <p:cNvSpPr txBox="1"/>
          <p:nvPr/>
        </p:nvSpPr>
        <p:spPr>
          <a:xfrm>
            <a:off x="1016000" y="3847228"/>
            <a:ext cx="9118600" cy="3500445"/>
          </a:xfrm>
          <a:prstGeom prst="rect">
            <a:avLst/>
          </a:prstGeom>
        </p:spPr>
        <p:txBody>
          <a:bodyPr vert="horz" wrap="square" lIns="0" tIns="12700" rIns="0" bIns="0" rtlCol="0">
            <a:spAutoFit/>
          </a:bodyPr>
          <a:lstStyle/>
          <a:p>
            <a:pPr marL="355600" marR="5715" indent="-342900">
              <a:lnSpc>
                <a:spcPct val="114599"/>
              </a:lnSpc>
              <a:spcBef>
                <a:spcPts val="100"/>
              </a:spcBef>
              <a:buFont typeface="Arial" panose="020B0604020202020204" pitchFamily="34" charset="0"/>
              <a:buChar char="•"/>
            </a:pPr>
            <a:r>
              <a:rPr lang="en-IN" sz="2400" b="1" dirty="0" smtClean="0">
                <a:latin typeface="Sitka Subheading" panose="02000505000000020004" pitchFamily="2" charset="0"/>
                <a:cs typeface="Tahoma"/>
              </a:rPr>
              <a:t>The Agent Bot (Interface)</a:t>
            </a:r>
          </a:p>
          <a:p>
            <a:pPr marL="12700" marR="5715">
              <a:lnSpc>
                <a:spcPct val="114599"/>
              </a:lnSpc>
              <a:spcBef>
                <a:spcPts val="100"/>
              </a:spcBef>
            </a:pPr>
            <a:r>
              <a:rPr lang="en-IN" sz="2400" dirty="0">
                <a:latin typeface="Sitka Subheading" panose="02000505000000020004" pitchFamily="2" charset="0"/>
                <a:cs typeface="Tahoma"/>
              </a:rPr>
              <a:t>	</a:t>
            </a:r>
            <a:r>
              <a:rPr lang="en-IN" sz="2400" dirty="0" smtClean="0">
                <a:latin typeface="Sitka Subheading" panose="02000505000000020004" pitchFamily="2" charset="0"/>
                <a:cs typeface="Tahoma"/>
              </a:rPr>
              <a:t>	Through which the user communicates with the bots</a:t>
            </a:r>
          </a:p>
          <a:p>
            <a:pPr marL="355600" marR="5715" indent="-342900">
              <a:lnSpc>
                <a:spcPct val="114599"/>
              </a:lnSpc>
              <a:spcBef>
                <a:spcPts val="100"/>
              </a:spcBef>
              <a:buFont typeface="Arial" panose="020B0604020202020204" pitchFamily="34" charset="0"/>
              <a:buChar char="•"/>
            </a:pPr>
            <a:r>
              <a:rPr lang="en-IN" sz="2400" b="1" dirty="0" smtClean="0">
                <a:latin typeface="Sitka Subheading" panose="02000505000000020004" pitchFamily="2" charset="0"/>
                <a:cs typeface="Tahoma"/>
              </a:rPr>
              <a:t>The Travel Bot</a:t>
            </a:r>
          </a:p>
          <a:p>
            <a:pPr marL="12700" marR="5715">
              <a:lnSpc>
                <a:spcPct val="114599"/>
              </a:lnSpc>
              <a:spcBef>
                <a:spcPts val="100"/>
              </a:spcBef>
            </a:pPr>
            <a:r>
              <a:rPr lang="en-IN" sz="2400" dirty="0">
                <a:latin typeface="Sitka Subheading" panose="02000505000000020004" pitchFamily="2" charset="0"/>
                <a:cs typeface="Tahoma"/>
              </a:rPr>
              <a:t>	</a:t>
            </a:r>
            <a:r>
              <a:rPr lang="en-IN" sz="2400" dirty="0" smtClean="0">
                <a:latin typeface="Sitka Subheading" panose="02000505000000020004" pitchFamily="2" charset="0"/>
                <a:cs typeface="Tahoma"/>
              </a:rPr>
              <a:t>	Travel related inquiries</a:t>
            </a:r>
          </a:p>
          <a:p>
            <a:pPr marL="355600" marR="5715" indent="-342900">
              <a:lnSpc>
                <a:spcPct val="114599"/>
              </a:lnSpc>
              <a:spcBef>
                <a:spcPts val="100"/>
              </a:spcBef>
              <a:buFont typeface="Arial" panose="020B0604020202020204" pitchFamily="34" charset="0"/>
              <a:buChar char="•"/>
            </a:pPr>
            <a:r>
              <a:rPr lang="en-IN" sz="2400" b="1" dirty="0" smtClean="0">
                <a:latin typeface="Sitka Subheading" panose="02000505000000020004" pitchFamily="2" charset="0"/>
                <a:cs typeface="Tahoma"/>
              </a:rPr>
              <a:t>The Weather Bot </a:t>
            </a:r>
          </a:p>
          <a:p>
            <a:pPr marL="12700" marR="5715">
              <a:lnSpc>
                <a:spcPct val="114599"/>
              </a:lnSpc>
              <a:spcBef>
                <a:spcPts val="100"/>
              </a:spcBef>
            </a:pPr>
            <a:r>
              <a:rPr lang="en-IN" sz="2400" dirty="0">
                <a:latin typeface="Sitka Subheading" panose="02000505000000020004" pitchFamily="2" charset="0"/>
                <a:cs typeface="Tahoma"/>
              </a:rPr>
              <a:t>	</a:t>
            </a:r>
            <a:r>
              <a:rPr lang="en-IN" sz="2400" dirty="0" smtClean="0">
                <a:latin typeface="Sitka Subheading" panose="02000505000000020004" pitchFamily="2" charset="0"/>
                <a:cs typeface="Tahoma"/>
              </a:rPr>
              <a:t>	Weather forecast and general temperature</a:t>
            </a:r>
          </a:p>
          <a:p>
            <a:pPr marL="355600" marR="5715" indent="-342900">
              <a:lnSpc>
                <a:spcPct val="114599"/>
              </a:lnSpc>
              <a:spcBef>
                <a:spcPts val="100"/>
              </a:spcBef>
              <a:buFont typeface="Arial" panose="020B0604020202020204" pitchFamily="34" charset="0"/>
              <a:buChar char="•"/>
            </a:pPr>
            <a:r>
              <a:rPr lang="en-IN" sz="2400" b="1" dirty="0" smtClean="0">
                <a:latin typeface="Sitka Subheading" panose="02000505000000020004" pitchFamily="2" charset="0"/>
                <a:cs typeface="Tahoma"/>
              </a:rPr>
              <a:t>The Appointment Bot</a:t>
            </a:r>
          </a:p>
          <a:p>
            <a:pPr marL="12700" marR="5715">
              <a:lnSpc>
                <a:spcPct val="114599"/>
              </a:lnSpc>
              <a:spcBef>
                <a:spcPts val="100"/>
              </a:spcBef>
            </a:pPr>
            <a:r>
              <a:rPr lang="en-IN" sz="2400" b="1" dirty="0">
                <a:latin typeface="Sitka Subheading" panose="02000505000000020004" pitchFamily="2" charset="0"/>
                <a:cs typeface="Tahoma"/>
              </a:rPr>
              <a:t>	</a:t>
            </a:r>
            <a:r>
              <a:rPr lang="en-IN" sz="2400" b="1" dirty="0" smtClean="0">
                <a:latin typeface="Sitka Subheading" panose="02000505000000020004" pitchFamily="2" charset="0"/>
                <a:cs typeface="Tahoma"/>
              </a:rPr>
              <a:t>	</a:t>
            </a:r>
            <a:r>
              <a:rPr lang="en-IN" sz="2400" dirty="0" smtClean="0">
                <a:latin typeface="Sitka Subheading" panose="02000505000000020004" pitchFamily="2" charset="0"/>
                <a:cs typeface="Tahoma"/>
              </a:rPr>
              <a:t>Keeps tabs on your meetings and appointments</a:t>
            </a:r>
            <a:endParaRPr sz="2400" b="1" dirty="0">
              <a:latin typeface="Sitka Subheading" panose="02000505000000020004" pitchFamily="2" charset="0"/>
              <a:cs typeface="Tahom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62523"/>
          </a:solidFill>
        </p:spPr>
        <p:txBody>
          <a:bodyPr wrap="square" lIns="0" tIns="0" rIns="0" bIns="0" rtlCol="0"/>
          <a:lstStyle/>
          <a:p>
            <a:endParaRPr/>
          </a:p>
        </p:txBody>
      </p:sp>
      <p:sp>
        <p:nvSpPr>
          <p:cNvPr id="3" name="object 3"/>
          <p:cNvSpPr/>
          <p:nvPr/>
        </p:nvSpPr>
        <p:spPr>
          <a:xfrm>
            <a:off x="0" y="0"/>
            <a:ext cx="9143999" cy="10286999"/>
          </a:xfrm>
          <a:prstGeom prst="rect">
            <a:avLst/>
          </a:prstGeom>
          <a:blipFill>
            <a:blip r:embed="rId2"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1016000" y="3582987"/>
            <a:ext cx="6558915" cy="2122805"/>
          </a:xfrm>
          <a:prstGeom prst="rect">
            <a:avLst/>
          </a:prstGeom>
        </p:spPr>
        <p:txBody>
          <a:bodyPr vert="horz" wrap="square" lIns="0" tIns="12700" rIns="0" bIns="0" rtlCol="0">
            <a:spAutoFit/>
          </a:bodyPr>
          <a:lstStyle/>
          <a:p>
            <a:pPr marL="12700">
              <a:lnSpc>
                <a:spcPts val="8255"/>
              </a:lnSpc>
              <a:spcBef>
                <a:spcPts val="100"/>
              </a:spcBef>
            </a:pPr>
            <a:r>
              <a:rPr sz="7200" i="0" spc="484" dirty="0">
                <a:latin typeface="Trebuchet MS"/>
                <a:cs typeface="Trebuchet MS"/>
              </a:rPr>
              <a:t>APPLICATIONS</a:t>
            </a:r>
            <a:endParaRPr sz="7200">
              <a:latin typeface="Trebuchet MS"/>
              <a:cs typeface="Trebuchet MS"/>
            </a:endParaRPr>
          </a:p>
          <a:p>
            <a:pPr marL="12700">
              <a:lnSpc>
                <a:spcPts val="8255"/>
              </a:lnSpc>
            </a:pPr>
            <a:r>
              <a:rPr sz="7200" i="0" spc="-210" dirty="0">
                <a:latin typeface="Trebuchet MS"/>
                <a:cs typeface="Trebuchet MS"/>
              </a:rPr>
              <a:t>&amp;</a:t>
            </a:r>
            <a:endParaRPr sz="7200">
              <a:latin typeface="Trebuchet MS"/>
              <a:cs typeface="Trebuchet MS"/>
            </a:endParaRPr>
          </a:p>
        </p:txBody>
      </p:sp>
      <p:sp>
        <p:nvSpPr>
          <p:cNvPr id="5" name="object 5"/>
          <p:cNvSpPr txBox="1"/>
          <p:nvPr/>
        </p:nvSpPr>
        <p:spPr>
          <a:xfrm>
            <a:off x="1016000" y="5583237"/>
            <a:ext cx="6473825" cy="1122680"/>
          </a:xfrm>
          <a:prstGeom prst="rect">
            <a:avLst/>
          </a:prstGeom>
        </p:spPr>
        <p:txBody>
          <a:bodyPr vert="horz" wrap="square" lIns="0" tIns="12700" rIns="0" bIns="0" rtlCol="0">
            <a:spAutoFit/>
          </a:bodyPr>
          <a:lstStyle/>
          <a:p>
            <a:pPr marL="12700">
              <a:lnSpc>
                <a:spcPct val="100000"/>
              </a:lnSpc>
              <a:spcBef>
                <a:spcPts val="100"/>
              </a:spcBef>
            </a:pPr>
            <a:r>
              <a:rPr sz="7200" spc="430" dirty="0">
                <a:solidFill>
                  <a:srgbClr val="FFFFFF"/>
                </a:solidFill>
                <a:latin typeface="Trebuchet MS"/>
                <a:cs typeface="Trebuchet MS"/>
              </a:rPr>
              <a:t>FUTURE</a:t>
            </a:r>
            <a:r>
              <a:rPr sz="7200" spc="-80" dirty="0">
                <a:solidFill>
                  <a:srgbClr val="FFFFFF"/>
                </a:solidFill>
                <a:latin typeface="Trebuchet MS"/>
                <a:cs typeface="Trebuchet MS"/>
              </a:rPr>
              <a:t> </a:t>
            </a:r>
            <a:r>
              <a:rPr sz="7200" spc="335" dirty="0">
                <a:solidFill>
                  <a:srgbClr val="FFFFFF"/>
                </a:solidFill>
                <a:latin typeface="Trebuchet MS"/>
                <a:cs typeface="Trebuchet MS"/>
              </a:rPr>
              <a:t>WORK</a:t>
            </a:r>
            <a:endParaRPr sz="7200">
              <a:latin typeface="Trebuchet MS"/>
              <a:cs typeface="Trebuchet MS"/>
            </a:endParaRPr>
          </a:p>
        </p:txBody>
      </p:sp>
      <p:sp>
        <p:nvSpPr>
          <p:cNvPr id="6" name="object 6"/>
          <p:cNvSpPr txBox="1"/>
          <p:nvPr/>
        </p:nvSpPr>
        <p:spPr>
          <a:xfrm>
            <a:off x="10693399" y="3715384"/>
            <a:ext cx="5919470" cy="2768600"/>
          </a:xfrm>
          <a:prstGeom prst="rect">
            <a:avLst/>
          </a:prstGeom>
        </p:spPr>
        <p:txBody>
          <a:bodyPr vert="horz" wrap="square" lIns="0" tIns="12700" rIns="0" bIns="0" rtlCol="0">
            <a:spAutoFit/>
          </a:bodyPr>
          <a:lstStyle/>
          <a:p>
            <a:pPr marL="12700" marR="5080">
              <a:lnSpc>
                <a:spcPct val="125000"/>
              </a:lnSpc>
              <a:spcBef>
                <a:spcPts val="100"/>
              </a:spcBef>
            </a:pPr>
            <a:r>
              <a:rPr sz="2400" spc="-25" dirty="0">
                <a:solidFill>
                  <a:srgbClr val="FFFFFF"/>
                </a:solidFill>
                <a:latin typeface="Tahoma"/>
                <a:cs typeface="Tahoma"/>
              </a:rPr>
              <a:t>The Modularity </a:t>
            </a:r>
            <a:r>
              <a:rPr sz="2400" spc="45" dirty="0">
                <a:solidFill>
                  <a:srgbClr val="FFFFFF"/>
                </a:solidFill>
                <a:latin typeface="Tahoma"/>
                <a:cs typeface="Tahoma"/>
              </a:rPr>
              <a:t>of </a:t>
            </a:r>
            <a:r>
              <a:rPr sz="2400" spc="35" dirty="0">
                <a:solidFill>
                  <a:srgbClr val="FFFFFF"/>
                </a:solidFill>
                <a:latin typeface="Tahoma"/>
                <a:cs typeface="Tahoma"/>
              </a:rPr>
              <a:t>this </a:t>
            </a:r>
            <a:r>
              <a:rPr sz="2400" spc="20" dirty="0">
                <a:solidFill>
                  <a:srgbClr val="FFFFFF"/>
                </a:solidFill>
                <a:latin typeface="Tahoma"/>
                <a:cs typeface="Tahoma"/>
              </a:rPr>
              <a:t>system </a:t>
            </a:r>
            <a:r>
              <a:rPr sz="2400" dirty="0">
                <a:solidFill>
                  <a:srgbClr val="FFFFFF"/>
                </a:solidFill>
                <a:latin typeface="Tahoma"/>
                <a:cs typeface="Tahoma"/>
              </a:rPr>
              <a:t>allows </a:t>
            </a:r>
            <a:r>
              <a:rPr sz="2400" spc="35" dirty="0">
                <a:solidFill>
                  <a:srgbClr val="FFFFFF"/>
                </a:solidFill>
                <a:latin typeface="Tahoma"/>
                <a:cs typeface="Tahoma"/>
              </a:rPr>
              <a:t>for  </a:t>
            </a:r>
            <a:r>
              <a:rPr sz="2400" spc="10" dirty="0">
                <a:solidFill>
                  <a:srgbClr val="FFFFFF"/>
                </a:solidFill>
                <a:latin typeface="Tahoma"/>
                <a:cs typeface="Tahoma"/>
              </a:rPr>
              <a:t>extensive</a:t>
            </a:r>
            <a:r>
              <a:rPr sz="2400" spc="-275" dirty="0">
                <a:solidFill>
                  <a:srgbClr val="FFFFFF"/>
                </a:solidFill>
                <a:latin typeface="Tahoma"/>
                <a:cs typeface="Tahoma"/>
              </a:rPr>
              <a:t> </a:t>
            </a:r>
            <a:r>
              <a:rPr sz="2400" spc="20" dirty="0">
                <a:solidFill>
                  <a:srgbClr val="FFFFFF"/>
                </a:solidFill>
                <a:latin typeface="Tahoma"/>
                <a:cs typeface="Tahoma"/>
              </a:rPr>
              <a:t>customization</a:t>
            </a:r>
            <a:r>
              <a:rPr sz="2400" spc="-270" dirty="0">
                <a:solidFill>
                  <a:srgbClr val="FFFFFF"/>
                </a:solidFill>
                <a:latin typeface="Tahoma"/>
                <a:cs typeface="Tahoma"/>
              </a:rPr>
              <a:t> </a:t>
            </a:r>
            <a:r>
              <a:rPr sz="2400" spc="25" dirty="0">
                <a:solidFill>
                  <a:srgbClr val="FFFFFF"/>
                </a:solidFill>
                <a:latin typeface="Tahoma"/>
                <a:cs typeface="Tahoma"/>
              </a:rPr>
              <a:t>as</a:t>
            </a:r>
            <a:r>
              <a:rPr sz="2400" spc="-275" dirty="0">
                <a:solidFill>
                  <a:srgbClr val="FFFFFF"/>
                </a:solidFill>
                <a:latin typeface="Tahoma"/>
                <a:cs typeface="Tahoma"/>
              </a:rPr>
              <a:t> </a:t>
            </a:r>
            <a:r>
              <a:rPr sz="2400" spc="5" dirty="0">
                <a:solidFill>
                  <a:srgbClr val="FFFFFF"/>
                </a:solidFill>
                <a:latin typeface="Tahoma"/>
                <a:cs typeface="Tahoma"/>
              </a:rPr>
              <a:t>per</a:t>
            </a:r>
            <a:r>
              <a:rPr sz="2400" spc="-270" dirty="0">
                <a:solidFill>
                  <a:srgbClr val="FFFFFF"/>
                </a:solidFill>
                <a:latin typeface="Tahoma"/>
                <a:cs typeface="Tahoma"/>
              </a:rPr>
              <a:t> </a:t>
            </a:r>
            <a:r>
              <a:rPr sz="2400" spc="25" dirty="0">
                <a:solidFill>
                  <a:srgbClr val="FFFFFF"/>
                </a:solidFill>
                <a:latin typeface="Tahoma"/>
                <a:cs typeface="Tahoma"/>
              </a:rPr>
              <a:t>as</a:t>
            </a:r>
            <a:r>
              <a:rPr sz="2400" spc="-275" dirty="0">
                <a:solidFill>
                  <a:srgbClr val="FFFFFF"/>
                </a:solidFill>
                <a:latin typeface="Tahoma"/>
                <a:cs typeface="Tahoma"/>
              </a:rPr>
              <a:t> </a:t>
            </a:r>
            <a:r>
              <a:rPr sz="2400" spc="-15" dirty="0">
                <a:solidFill>
                  <a:srgbClr val="FFFFFF"/>
                </a:solidFill>
                <a:latin typeface="Tahoma"/>
                <a:cs typeface="Tahoma"/>
              </a:rPr>
              <a:t>our</a:t>
            </a:r>
            <a:r>
              <a:rPr sz="2400" spc="-270" dirty="0">
                <a:solidFill>
                  <a:srgbClr val="FFFFFF"/>
                </a:solidFill>
                <a:latin typeface="Tahoma"/>
                <a:cs typeface="Tahoma"/>
              </a:rPr>
              <a:t> </a:t>
            </a:r>
            <a:r>
              <a:rPr sz="2400" spc="-5" dirty="0">
                <a:solidFill>
                  <a:srgbClr val="FFFFFF"/>
                </a:solidFill>
                <a:latin typeface="Tahoma"/>
                <a:cs typeface="Tahoma"/>
              </a:rPr>
              <a:t>needs.  </a:t>
            </a:r>
            <a:r>
              <a:rPr sz="2400" spc="-25" dirty="0">
                <a:solidFill>
                  <a:srgbClr val="FFFFFF"/>
                </a:solidFill>
                <a:latin typeface="Tahoma"/>
                <a:cs typeface="Tahoma"/>
              </a:rPr>
              <a:t>The</a:t>
            </a:r>
            <a:r>
              <a:rPr sz="2400" spc="-275" dirty="0">
                <a:solidFill>
                  <a:srgbClr val="FFFFFF"/>
                </a:solidFill>
                <a:latin typeface="Tahoma"/>
                <a:cs typeface="Tahoma"/>
              </a:rPr>
              <a:t> </a:t>
            </a:r>
            <a:r>
              <a:rPr sz="2400" dirty="0">
                <a:solidFill>
                  <a:srgbClr val="FFFFFF"/>
                </a:solidFill>
                <a:latin typeface="Tahoma"/>
                <a:cs typeface="Tahoma"/>
              </a:rPr>
              <a:t>ability</a:t>
            </a:r>
            <a:r>
              <a:rPr sz="2400" spc="-270" dirty="0">
                <a:solidFill>
                  <a:srgbClr val="FFFFFF"/>
                </a:solidFill>
                <a:latin typeface="Tahoma"/>
                <a:cs typeface="Tahoma"/>
              </a:rPr>
              <a:t> </a:t>
            </a:r>
            <a:r>
              <a:rPr sz="2400" spc="35" dirty="0">
                <a:solidFill>
                  <a:srgbClr val="FFFFFF"/>
                </a:solidFill>
                <a:latin typeface="Tahoma"/>
                <a:cs typeface="Tahoma"/>
              </a:rPr>
              <a:t>to</a:t>
            </a:r>
            <a:r>
              <a:rPr sz="2400" spc="-270" dirty="0">
                <a:solidFill>
                  <a:srgbClr val="FFFFFF"/>
                </a:solidFill>
                <a:latin typeface="Tahoma"/>
                <a:cs typeface="Tahoma"/>
              </a:rPr>
              <a:t> </a:t>
            </a:r>
            <a:r>
              <a:rPr sz="2400" spc="-30" dirty="0">
                <a:solidFill>
                  <a:srgbClr val="FFFFFF"/>
                </a:solidFill>
                <a:latin typeface="Tahoma"/>
                <a:cs typeface="Tahoma"/>
              </a:rPr>
              <a:t>add</a:t>
            </a:r>
            <a:r>
              <a:rPr sz="2400" spc="-270" dirty="0">
                <a:solidFill>
                  <a:srgbClr val="FFFFFF"/>
                </a:solidFill>
                <a:latin typeface="Tahoma"/>
                <a:cs typeface="Tahoma"/>
              </a:rPr>
              <a:t> </a:t>
            </a:r>
            <a:r>
              <a:rPr sz="2400" spc="5" dirty="0">
                <a:solidFill>
                  <a:srgbClr val="FFFFFF"/>
                </a:solidFill>
                <a:latin typeface="Tahoma"/>
                <a:cs typeface="Tahoma"/>
              </a:rPr>
              <a:t>or</a:t>
            </a:r>
            <a:r>
              <a:rPr sz="2400" spc="-270" dirty="0">
                <a:solidFill>
                  <a:srgbClr val="FFFFFF"/>
                </a:solidFill>
                <a:latin typeface="Tahoma"/>
                <a:cs typeface="Tahoma"/>
              </a:rPr>
              <a:t> </a:t>
            </a:r>
            <a:r>
              <a:rPr sz="2400" spc="-10" dirty="0">
                <a:solidFill>
                  <a:srgbClr val="FFFFFF"/>
                </a:solidFill>
                <a:latin typeface="Tahoma"/>
                <a:cs typeface="Tahoma"/>
              </a:rPr>
              <a:t>remove</a:t>
            </a:r>
            <a:r>
              <a:rPr sz="2400" spc="-270" dirty="0">
                <a:solidFill>
                  <a:srgbClr val="FFFFFF"/>
                </a:solidFill>
                <a:latin typeface="Tahoma"/>
                <a:cs typeface="Tahoma"/>
              </a:rPr>
              <a:t> </a:t>
            </a:r>
            <a:r>
              <a:rPr sz="2400" spc="30" dirty="0">
                <a:solidFill>
                  <a:srgbClr val="FFFFFF"/>
                </a:solidFill>
                <a:latin typeface="Tahoma"/>
                <a:cs typeface="Tahoma"/>
              </a:rPr>
              <a:t>bots</a:t>
            </a:r>
            <a:r>
              <a:rPr sz="2400" spc="-270" dirty="0">
                <a:solidFill>
                  <a:srgbClr val="FFFFFF"/>
                </a:solidFill>
                <a:latin typeface="Tahoma"/>
                <a:cs typeface="Tahoma"/>
              </a:rPr>
              <a:t> </a:t>
            </a:r>
            <a:r>
              <a:rPr sz="2400" spc="25" dirty="0">
                <a:solidFill>
                  <a:srgbClr val="FFFFFF"/>
                </a:solidFill>
                <a:latin typeface="Tahoma"/>
                <a:cs typeface="Tahoma"/>
              </a:rPr>
              <a:t>as</a:t>
            </a:r>
            <a:r>
              <a:rPr sz="2400" spc="-275" dirty="0">
                <a:solidFill>
                  <a:srgbClr val="FFFFFF"/>
                </a:solidFill>
                <a:latin typeface="Tahoma"/>
                <a:cs typeface="Tahoma"/>
              </a:rPr>
              <a:t> </a:t>
            </a:r>
            <a:r>
              <a:rPr sz="2400" dirty="0">
                <a:solidFill>
                  <a:srgbClr val="FFFFFF"/>
                </a:solidFill>
                <a:latin typeface="Tahoma"/>
                <a:cs typeface="Tahoma"/>
              </a:rPr>
              <a:t>required  allows</a:t>
            </a:r>
            <a:r>
              <a:rPr sz="2400" spc="-270" dirty="0">
                <a:solidFill>
                  <a:srgbClr val="FFFFFF"/>
                </a:solidFill>
                <a:latin typeface="Tahoma"/>
                <a:cs typeface="Tahoma"/>
              </a:rPr>
              <a:t> </a:t>
            </a:r>
            <a:r>
              <a:rPr sz="2400" spc="15" dirty="0">
                <a:solidFill>
                  <a:srgbClr val="FFFFFF"/>
                </a:solidFill>
                <a:latin typeface="Tahoma"/>
                <a:cs typeface="Tahoma"/>
              </a:rPr>
              <a:t>us</a:t>
            </a:r>
            <a:r>
              <a:rPr sz="2400" spc="-265" dirty="0">
                <a:solidFill>
                  <a:srgbClr val="FFFFFF"/>
                </a:solidFill>
                <a:latin typeface="Tahoma"/>
                <a:cs typeface="Tahoma"/>
              </a:rPr>
              <a:t> </a:t>
            </a:r>
            <a:r>
              <a:rPr sz="2400" spc="35" dirty="0">
                <a:solidFill>
                  <a:srgbClr val="FFFFFF"/>
                </a:solidFill>
                <a:latin typeface="Tahoma"/>
                <a:cs typeface="Tahoma"/>
              </a:rPr>
              <a:t>to</a:t>
            </a:r>
            <a:r>
              <a:rPr sz="2400" spc="-270" dirty="0">
                <a:solidFill>
                  <a:srgbClr val="FFFFFF"/>
                </a:solidFill>
                <a:latin typeface="Tahoma"/>
                <a:cs typeface="Tahoma"/>
              </a:rPr>
              <a:t> </a:t>
            </a:r>
            <a:r>
              <a:rPr sz="2400" spc="35" dirty="0">
                <a:solidFill>
                  <a:srgbClr val="FFFFFF"/>
                </a:solidFill>
                <a:latin typeface="Tahoma"/>
                <a:cs typeface="Tahoma"/>
              </a:rPr>
              <a:t>create</a:t>
            </a:r>
            <a:r>
              <a:rPr sz="2400" spc="-265" dirty="0">
                <a:solidFill>
                  <a:srgbClr val="FFFFFF"/>
                </a:solidFill>
                <a:latin typeface="Tahoma"/>
                <a:cs typeface="Tahoma"/>
              </a:rPr>
              <a:t> </a:t>
            </a:r>
            <a:r>
              <a:rPr sz="2400" spc="10" dirty="0">
                <a:solidFill>
                  <a:srgbClr val="FFFFFF"/>
                </a:solidFill>
                <a:latin typeface="Tahoma"/>
                <a:cs typeface="Tahoma"/>
              </a:rPr>
              <a:t>the</a:t>
            </a:r>
            <a:r>
              <a:rPr sz="2400" spc="-270" dirty="0">
                <a:solidFill>
                  <a:srgbClr val="FFFFFF"/>
                </a:solidFill>
                <a:latin typeface="Tahoma"/>
                <a:cs typeface="Tahoma"/>
              </a:rPr>
              <a:t> </a:t>
            </a:r>
            <a:r>
              <a:rPr sz="2400" spc="20" dirty="0">
                <a:solidFill>
                  <a:srgbClr val="FFFFFF"/>
                </a:solidFill>
                <a:latin typeface="Tahoma"/>
                <a:cs typeface="Tahoma"/>
              </a:rPr>
              <a:t>system</a:t>
            </a:r>
            <a:r>
              <a:rPr sz="2400" spc="-265" dirty="0">
                <a:solidFill>
                  <a:srgbClr val="FFFFFF"/>
                </a:solidFill>
                <a:latin typeface="Tahoma"/>
                <a:cs typeface="Tahoma"/>
              </a:rPr>
              <a:t> </a:t>
            </a:r>
            <a:r>
              <a:rPr sz="2400" spc="45" dirty="0">
                <a:solidFill>
                  <a:srgbClr val="FFFFFF"/>
                </a:solidFill>
                <a:latin typeface="Tahoma"/>
                <a:cs typeface="Tahoma"/>
              </a:rPr>
              <a:t>of</a:t>
            </a:r>
            <a:r>
              <a:rPr sz="2400" spc="-265" dirty="0">
                <a:solidFill>
                  <a:srgbClr val="FFFFFF"/>
                </a:solidFill>
                <a:latin typeface="Tahoma"/>
                <a:cs typeface="Tahoma"/>
              </a:rPr>
              <a:t> </a:t>
            </a:r>
            <a:r>
              <a:rPr sz="2400" spc="-15" dirty="0">
                <a:solidFill>
                  <a:srgbClr val="FFFFFF"/>
                </a:solidFill>
                <a:latin typeface="Tahoma"/>
                <a:cs typeface="Tahoma"/>
              </a:rPr>
              <a:t>our</a:t>
            </a:r>
            <a:r>
              <a:rPr sz="2400" spc="-270" dirty="0">
                <a:solidFill>
                  <a:srgbClr val="FFFFFF"/>
                </a:solidFill>
                <a:latin typeface="Tahoma"/>
                <a:cs typeface="Tahoma"/>
              </a:rPr>
              <a:t> </a:t>
            </a:r>
            <a:r>
              <a:rPr sz="2400" spc="30" dirty="0">
                <a:solidFill>
                  <a:srgbClr val="FFFFFF"/>
                </a:solidFill>
                <a:latin typeface="Tahoma"/>
                <a:cs typeface="Tahoma"/>
              </a:rPr>
              <a:t>choice.  </a:t>
            </a:r>
            <a:r>
              <a:rPr sz="2400" spc="25" dirty="0">
                <a:solidFill>
                  <a:srgbClr val="FFFFFF"/>
                </a:solidFill>
                <a:latin typeface="Tahoma"/>
                <a:cs typeface="Tahoma"/>
              </a:rPr>
              <a:t>Also</a:t>
            </a:r>
            <a:r>
              <a:rPr sz="2400" spc="-275" dirty="0">
                <a:solidFill>
                  <a:srgbClr val="FFFFFF"/>
                </a:solidFill>
                <a:latin typeface="Tahoma"/>
                <a:cs typeface="Tahoma"/>
              </a:rPr>
              <a:t> </a:t>
            </a:r>
            <a:r>
              <a:rPr sz="2400" spc="5" dirty="0">
                <a:solidFill>
                  <a:srgbClr val="FFFFFF"/>
                </a:solidFill>
                <a:latin typeface="Tahoma"/>
                <a:cs typeface="Tahoma"/>
              </a:rPr>
              <a:t>small</a:t>
            </a:r>
            <a:r>
              <a:rPr sz="2400" spc="-270" dirty="0">
                <a:solidFill>
                  <a:srgbClr val="FFFFFF"/>
                </a:solidFill>
                <a:latin typeface="Tahoma"/>
                <a:cs typeface="Tahoma"/>
              </a:rPr>
              <a:t> </a:t>
            </a:r>
            <a:r>
              <a:rPr sz="2400" spc="10" dirty="0">
                <a:solidFill>
                  <a:srgbClr val="FFFFFF"/>
                </a:solidFill>
                <a:latin typeface="Tahoma"/>
                <a:cs typeface="Tahoma"/>
              </a:rPr>
              <a:t>things</a:t>
            </a:r>
            <a:r>
              <a:rPr sz="2400" spc="-270" dirty="0">
                <a:solidFill>
                  <a:srgbClr val="FFFFFF"/>
                </a:solidFill>
                <a:latin typeface="Tahoma"/>
                <a:cs typeface="Tahoma"/>
              </a:rPr>
              <a:t> </a:t>
            </a:r>
            <a:r>
              <a:rPr sz="2400" spc="15" dirty="0">
                <a:solidFill>
                  <a:srgbClr val="FFFFFF"/>
                </a:solidFill>
                <a:latin typeface="Tahoma"/>
                <a:cs typeface="Tahoma"/>
              </a:rPr>
              <a:t>like</a:t>
            </a:r>
            <a:r>
              <a:rPr sz="2400" spc="-270" dirty="0">
                <a:solidFill>
                  <a:srgbClr val="FFFFFF"/>
                </a:solidFill>
                <a:latin typeface="Tahoma"/>
                <a:cs typeface="Tahoma"/>
              </a:rPr>
              <a:t> </a:t>
            </a:r>
            <a:r>
              <a:rPr sz="2400" spc="-10" dirty="0">
                <a:solidFill>
                  <a:srgbClr val="FFFFFF"/>
                </a:solidFill>
                <a:latin typeface="Tahoma"/>
                <a:cs typeface="Tahoma"/>
              </a:rPr>
              <a:t>changing</a:t>
            </a:r>
            <a:r>
              <a:rPr sz="2400" spc="-270" dirty="0">
                <a:solidFill>
                  <a:srgbClr val="FFFFFF"/>
                </a:solidFill>
                <a:latin typeface="Tahoma"/>
                <a:cs typeface="Tahoma"/>
              </a:rPr>
              <a:t> </a:t>
            </a:r>
            <a:r>
              <a:rPr sz="2400" spc="10" dirty="0">
                <a:solidFill>
                  <a:srgbClr val="FFFFFF"/>
                </a:solidFill>
                <a:latin typeface="Tahoma"/>
                <a:cs typeface="Tahoma"/>
              </a:rPr>
              <a:t>the</a:t>
            </a:r>
            <a:r>
              <a:rPr sz="2400" spc="-270" dirty="0">
                <a:solidFill>
                  <a:srgbClr val="FFFFFF"/>
                </a:solidFill>
                <a:latin typeface="Tahoma"/>
                <a:cs typeface="Tahoma"/>
              </a:rPr>
              <a:t> </a:t>
            </a:r>
            <a:r>
              <a:rPr sz="2400" spc="30" dirty="0">
                <a:solidFill>
                  <a:srgbClr val="FFFFFF"/>
                </a:solidFill>
                <a:latin typeface="Tahoma"/>
                <a:cs typeface="Tahoma"/>
              </a:rPr>
              <a:t>color</a:t>
            </a:r>
            <a:r>
              <a:rPr sz="2400" spc="-270" dirty="0">
                <a:solidFill>
                  <a:srgbClr val="FFFFFF"/>
                </a:solidFill>
                <a:latin typeface="Tahoma"/>
                <a:cs typeface="Tahoma"/>
              </a:rPr>
              <a:t> </a:t>
            </a:r>
            <a:r>
              <a:rPr sz="2400" spc="-35" dirty="0">
                <a:solidFill>
                  <a:srgbClr val="FFFFFF"/>
                </a:solidFill>
                <a:latin typeface="Tahoma"/>
                <a:cs typeface="Tahoma"/>
              </a:rPr>
              <a:t>and  </a:t>
            </a:r>
            <a:r>
              <a:rPr sz="2400" spc="30" dirty="0">
                <a:solidFill>
                  <a:srgbClr val="FFFFFF"/>
                </a:solidFill>
                <a:latin typeface="Tahoma"/>
                <a:cs typeface="Tahoma"/>
              </a:rPr>
              <a:t>font</a:t>
            </a:r>
            <a:r>
              <a:rPr sz="2400" spc="-275" dirty="0">
                <a:solidFill>
                  <a:srgbClr val="FFFFFF"/>
                </a:solidFill>
                <a:latin typeface="Tahoma"/>
                <a:cs typeface="Tahoma"/>
              </a:rPr>
              <a:t> </a:t>
            </a:r>
            <a:r>
              <a:rPr sz="2400" spc="5" dirty="0">
                <a:solidFill>
                  <a:srgbClr val="FFFFFF"/>
                </a:solidFill>
                <a:latin typeface="Tahoma"/>
                <a:cs typeface="Tahoma"/>
              </a:rPr>
              <a:t>gives</a:t>
            </a:r>
            <a:r>
              <a:rPr sz="2400" spc="-270" dirty="0">
                <a:solidFill>
                  <a:srgbClr val="FFFFFF"/>
                </a:solidFill>
                <a:latin typeface="Tahoma"/>
                <a:cs typeface="Tahoma"/>
              </a:rPr>
              <a:t> </a:t>
            </a:r>
            <a:r>
              <a:rPr sz="2400" spc="55" dirty="0">
                <a:solidFill>
                  <a:srgbClr val="FFFFFF"/>
                </a:solidFill>
                <a:latin typeface="Tahoma"/>
                <a:cs typeface="Tahoma"/>
              </a:rPr>
              <a:t>it</a:t>
            </a:r>
            <a:r>
              <a:rPr sz="2400" spc="-270" dirty="0">
                <a:solidFill>
                  <a:srgbClr val="FFFFFF"/>
                </a:solidFill>
                <a:latin typeface="Tahoma"/>
                <a:cs typeface="Tahoma"/>
              </a:rPr>
              <a:t> </a:t>
            </a:r>
            <a:r>
              <a:rPr sz="2400" spc="-35" dirty="0">
                <a:solidFill>
                  <a:srgbClr val="FFFFFF"/>
                </a:solidFill>
                <a:latin typeface="Tahoma"/>
                <a:cs typeface="Tahoma"/>
              </a:rPr>
              <a:t>a</a:t>
            </a:r>
            <a:r>
              <a:rPr sz="2400" spc="-270" dirty="0">
                <a:solidFill>
                  <a:srgbClr val="FFFFFF"/>
                </a:solidFill>
                <a:latin typeface="Tahoma"/>
                <a:cs typeface="Tahoma"/>
              </a:rPr>
              <a:t> </a:t>
            </a:r>
            <a:r>
              <a:rPr sz="2400" dirty="0">
                <a:solidFill>
                  <a:srgbClr val="FFFFFF"/>
                </a:solidFill>
                <a:latin typeface="Tahoma"/>
                <a:cs typeface="Tahoma"/>
              </a:rPr>
              <a:t>more</a:t>
            </a:r>
            <a:r>
              <a:rPr sz="2400" spc="-270" dirty="0">
                <a:solidFill>
                  <a:srgbClr val="FFFFFF"/>
                </a:solidFill>
                <a:latin typeface="Tahoma"/>
                <a:cs typeface="Tahoma"/>
              </a:rPr>
              <a:t> </a:t>
            </a:r>
            <a:r>
              <a:rPr sz="2400" dirty="0">
                <a:solidFill>
                  <a:srgbClr val="FFFFFF"/>
                </a:solidFill>
                <a:latin typeface="Tahoma"/>
                <a:cs typeface="Tahoma"/>
              </a:rPr>
              <a:t>personal</a:t>
            </a:r>
            <a:r>
              <a:rPr sz="2400" spc="-270" dirty="0">
                <a:solidFill>
                  <a:srgbClr val="FFFFFF"/>
                </a:solidFill>
                <a:latin typeface="Tahoma"/>
                <a:cs typeface="Tahoma"/>
              </a:rPr>
              <a:t> </a:t>
            </a:r>
            <a:r>
              <a:rPr sz="2400" spc="10" dirty="0">
                <a:solidFill>
                  <a:srgbClr val="FFFFFF"/>
                </a:solidFill>
                <a:latin typeface="Tahoma"/>
                <a:cs typeface="Tahoma"/>
              </a:rPr>
              <a:t>feel.</a:t>
            </a:r>
            <a:endParaRPr sz="2400">
              <a:latin typeface="Tahoma"/>
              <a:cs typeface="Tahom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8288000" cy="10287000"/>
          </a:xfrm>
          <a:custGeom>
            <a:avLst/>
            <a:gdLst/>
            <a:ahLst/>
            <a:cxnLst/>
            <a:rect l="l" t="t" r="r" b="b"/>
            <a:pathLst>
              <a:path w="18288000" h="10287000">
                <a:moveTo>
                  <a:pt x="0" y="0"/>
                </a:moveTo>
                <a:lnTo>
                  <a:pt x="18287999" y="0"/>
                </a:lnTo>
                <a:lnTo>
                  <a:pt x="18287999" y="10286999"/>
                </a:lnTo>
                <a:lnTo>
                  <a:pt x="0" y="10286999"/>
                </a:lnTo>
                <a:lnTo>
                  <a:pt x="0" y="0"/>
                </a:lnTo>
                <a:close/>
              </a:path>
            </a:pathLst>
          </a:custGeom>
          <a:solidFill>
            <a:srgbClr val="262523"/>
          </a:solidFill>
        </p:spPr>
        <p:txBody>
          <a:bodyPr wrap="square" lIns="0" tIns="0" rIns="0" bIns="0" rtlCol="0"/>
          <a:lstStyle/>
          <a:p>
            <a:endParaRPr/>
          </a:p>
        </p:txBody>
      </p:sp>
      <p:sp>
        <p:nvSpPr>
          <p:cNvPr id="3" name="object 3"/>
          <p:cNvSpPr txBox="1"/>
          <p:nvPr/>
        </p:nvSpPr>
        <p:spPr>
          <a:xfrm>
            <a:off x="5854805" y="3280159"/>
            <a:ext cx="6578600" cy="4445000"/>
          </a:xfrm>
          <a:prstGeom prst="rect">
            <a:avLst/>
          </a:prstGeom>
        </p:spPr>
        <p:txBody>
          <a:bodyPr vert="horz" wrap="square" lIns="0" tIns="204470" rIns="0" bIns="0" rtlCol="0">
            <a:spAutoFit/>
          </a:bodyPr>
          <a:lstStyle/>
          <a:p>
            <a:pPr marL="12700" marR="5080" algn="ctr">
              <a:lnSpc>
                <a:spcPts val="13819"/>
              </a:lnSpc>
              <a:spcBef>
                <a:spcPts val="1610"/>
              </a:spcBef>
            </a:pPr>
            <a:r>
              <a:rPr sz="12550" b="1" spc="1664" dirty="0">
                <a:solidFill>
                  <a:srgbClr val="FFFFFF"/>
                </a:solidFill>
                <a:latin typeface="Palatino Linotype"/>
                <a:cs typeface="Palatino Linotype"/>
              </a:rPr>
              <a:t>T</a:t>
            </a:r>
            <a:r>
              <a:rPr sz="12550" b="1" spc="1215" dirty="0">
                <a:solidFill>
                  <a:srgbClr val="FFFFFF"/>
                </a:solidFill>
                <a:latin typeface="Palatino Linotype"/>
                <a:cs typeface="Palatino Linotype"/>
              </a:rPr>
              <a:t>H</a:t>
            </a:r>
            <a:r>
              <a:rPr sz="12550" b="1" spc="185" dirty="0">
                <a:solidFill>
                  <a:srgbClr val="FFFFFF"/>
                </a:solidFill>
                <a:latin typeface="Palatino Linotype"/>
                <a:cs typeface="Palatino Linotype"/>
              </a:rPr>
              <a:t>A</a:t>
            </a:r>
            <a:r>
              <a:rPr sz="12550" b="1" spc="-5" dirty="0">
                <a:solidFill>
                  <a:srgbClr val="FFFFFF"/>
                </a:solidFill>
                <a:latin typeface="Palatino Linotype"/>
                <a:cs typeface="Palatino Linotype"/>
              </a:rPr>
              <a:t>N</a:t>
            </a:r>
            <a:r>
              <a:rPr sz="12550" b="1" spc="-105" dirty="0">
                <a:solidFill>
                  <a:srgbClr val="FFFFFF"/>
                </a:solidFill>
                <a:latin typeface="Palatino Linotype"/>
                <a:cs typeface="Palatino Linotype"/>
              </a:rPr>
              <a:t>K  </a:t>
            </a:r>
            <a:r>
              <a:rPr sz="12550" b="1" spc="370" dirty="0">
                <a:solidFill>
                  <a:srgbClr val="FFFFFF"/>
                </a:solidFill>
                <a:latin typeface="Palatino Linotype"/>
                <a:cs typeface="Palatino Linotype"/>
              </a:rPr>
              <a:t>YOU</a:t>
            </a:r>
            <a:endParaRPr sz="12550">
              <a:latin typeface="Palatino Linotype"/>
              <a:cs typeface="Palatino Linotype"/>
            </a:endParaRPr>
          </a:p>
          <a:p>
            <a:pPr algn="ctr">
              <a:lnSpc>
                <a:spcPct val="100000"/>
              </a:lnSpc>
              <a:spcBef>
                <a:spcPts val="2165"/>
              </a:spcBef>
              <a:tabLst>
                <a:tab pos="915035" algn="l"/>
                <a:tab pos="1651000" algn="l"/>
              </a:tabLst>
            </a:pPr>
            <a:r>
              <a:rPr sz="2900" spc="355" dirty="0">
                <a:solidFill>
                  <a:srgbClr val="FFFFFF"/>
                </a:solidFill>
                <a:latin typeface="Gill Sans MT"/>
                <a:cs typeface="Gill Sans MT"/>
              </a:rPr>
              <a:t>CSE	</a:t>
            </a:r>
            <a:r>
              <a:rPr sz="2900" spc="-275" dirty="0">
                <a:solidFill>
                  <a:srgbClr val="FFFFFF"/>
                </a:solidFill>
                <a:latin typeface="Gill Sans MT"/>
                <a:cs typeface="Gill Sans MT"/>
              </a:rPr>
              <a:t>7</a:t>
            </a:r>
            <a:r>
              <a:rPr sz="2900" spc="-520" dirty="0">
                <a:solidFill>
                  <a:srgbClr val="FFFFFF"/>
                </a:solidFill>
                <a:latin typeface="Gill Sans MT"/>
                <a:cs typeface="Gill Sans MT"/>
              </a:rPr>
              <a:t> </a:t>
            </a:r>
            <a:r>
              <a:rPr sz="2900" spc="300" dirty="0">
                <a:solidFill>
                  <a:srgbClr val="FFFFFF"/>
                </a:solidFill>
                <a:latin typeface="Gill Sans MT"/>
                <a:cs typeface="Gill Sans MT"/>
              </a:rPr>
              <a:t>th	</a:t>
            </a:r>
            <a:r>
              <a:rPr sz="2900" spc="409" dirty="0">
                <a:solidFill>
                  <a:srgbClr val="FFFFFF"/>
                </a:solidFill>
                <a:latin typeface="Gill Sans MT"/>
                <a:cs typeface="Gill Sans MT"/>
              </a:rPr>
              <a:t>Sem</a:t>
            </a:r>
            <a:endParaRPr sz="2900">
              <a:latin typeface="Gill Sans MT"/>
              <a:cs typeface="Gill Sans MT"/>
            </a:endParaRPr>
          </a:p>
        </p:txBody>
      </p:sp>
      <p:sp>
        <p:nvSpPr>
          <p:cNvPr id="4" name="object 4"/>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spc="204" dirty="0"/>
              <a:t>The</a:t>
            </a:r>
            <a:r>
              <a:rPr spc="190" dirty="0"/>
              <a:t> </a:t>
            </a:r>
            <a:r>
              <a:rPr spc="90" dirty="0"/>
              <a:t>End!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TotalTime>
  <Words>201</Words>
  <Application>Microsoft Office PowerPoint</Application>
  <PresentationFormat>Custom</PresentationFormat>
  <Paragraphs>33</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Theme</vt:lpstr>
      <vt:lpstr>IBM PROJECT  05</vt:lpstr>
      <vt:lpstr>To both our internal mentor Mr. Amlan Jyoti Boruah and our external mentor Mr. Aditya Maheswari for helping and assisting us along the  way. Also thank you Dr. Sajal Saha and IBM  for giving us this oppotunity.</vt:lpstr>
      <vt:lpstr>Obj. &amp; Introduction  Technology Used  Interface &amp; Bots  Applications &amp; Future  Aspects</vt:lpstr>
      <vt:lpstr>Obj.: Creation of Domain specific Bots  using an Agent Bot.</vt:lpstr>
      <vt:lpstr>TECHNOLOGY USED</vt:lpstr>
      <vt:lpstr>INTERFACE &amp;  BOTS</vt:lpstr>
      <vt:lpstr>APPLICATIONS &amp;</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brief study on advanced telecom</dc:title>
  <dc:creator>jay gogoi</dc:creator>
  <cp:keywords>DADjABphbVA,BADYZDDscQM</cp:keywords>
  <cp:lastModifiedBy>Mriganka</cp:lastModifiedBy>
  <cp:revision>3</cp:revision>
  <dcterms:created xsi:type="dcterms:W3CDTF">2019-11-14T02:39:34Z</dcterms:created>
  <dcterms:modified xsi:type="dcterms:W3CDTF">2019-11-14T05:08:08Z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2019-11-14T00:00:00Z</vt:filetime>
  </property>
  <property fmtid="{D5CDD505-2E9C-101B-9397-08002B2CF9AE}" pid="3" name="Creator">
    <vt:lpwstr>Canva</vt:lpwstr>
  </property>
  <property fmtid="{D5CDD505-2E9C-101B-9397-08002B2CF9AE}" pid="4" name="LastSaved">
    <vt:filetime>2019-11-14T00:00:00Z</vt:filetime>
  </property>
</Properties>
</file>